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88" r:id="rId4"/>
    <p:sldMasterId id="2147483706" r:id="rId5"/>
    <p:sldMasterId id="2147483722" r:id="rId6"/>
  </p:sldMasterIdLst>
  <p:notesMasterIdLst>
    <p:notesMasterId r:id="rId20"/>
  </p:notesMasterIdLst>
  <p:handoutMasterIdLst>
    <p:handoutMasterId r:id="rId21"/>
  </p:handoutMasterIdLst>
  <p:sldIdLst>
    <p:sldId id="267" r:id="rId7"/>
    <p:sldId id="258" r:id="rId8"/>
    <p:sldId id="262" r:id="rId9"/>
    <p:sldId id="314" r:id="rId10"/>
    <p:sldId id="317" r:id="rId11"/>
    <p:sldId id="266" r:id="rId12"/>
    <p:sldId id="264" r:id="rId13"/>
    <p:sldId id="316" r:id="rId14"/>
    <p:sldId id="318" r:id="rId15"/>
    <p:sldId id="319" r:id="rId16"/>
    <p:sldId id="269" r:id="rId17"/>
    <p:sldId id="320" r:id="rId18"/>
    <p:sldId id="26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840" autoAdjust="0"/>
  </p:normalViewPr>
  <p:slideViewPr>
    <p:cSldViewPr snapToGrid="0">
      <p:cViewPr varScale="1">
        <p:scale>
          <a:sx n="62" d="100"/>
          <a:sy n="62" d="100"/>
        </p:scale>
        <p:origin x="1290" y="4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tchell, Alex" userId="472c7a6b-fbd0-46ea-8891-b2f9e5977351" providerId="ADAL" clId="{D1386E8D-7400-4663-9156-4D6CD96E2529}"/>
    <pc:docChg chg="modSld">
      <pc:chgData name="Mitchell, Alex" userId="472c7a6b-fbd0-46ea-8891-b2f9e5977351" providerId="ADAL" clId="{D1386E8D-7400-4663-9156-4D6CD96E2529}" dt="2024-03-27T10:14:12.233" v="28" actId="404"/>
      <pc:docMkLst>
        <pc:docMk/>
      </pc:docMkLst>
      <pc:sldChg chg="modSp mod">
        <pc:chgData name="Mitchell, Alex" userId="472c7a6b-fbd0-46ea-8891-b2f9e5977351" providerId="ADAL" clId="{D1386E8D-7400-4663-9156-4D6CD96E2529}" dt="2024-03-27T10:14:12.233" v="28" actId="404"/>
        <pc:sldMkLst>
          <pc:docMk/>
          <pc:sldMk cId="972569183" sldId="267"/>
        </pc:sldMkLst>
        <pc:spChg chg="mod">
          <ac:chgData name="Mitchell, Alex" userId="472c7a6b-fbd0-46ea-8891-b2f9e5977351" providerId="ADAL" clId="{D1386E8D-7400-4663-9156-4D6CD96E2529}" dt="2024-03-27T10:14:12.233" v="28" actId="404"/>
          <ac:spMkLst>
            <pc:docMk/>
            <pc:sldMk cId="972569183" sldId="267"/>
            <ac:spMk id="4" creationId="{A3D64C50-A740-468A-8AB6-F949358D80A6}"/>
          </ac:spMkLst>
        </pc:spChg>
      </pc:sldChg>
    </pc:docChg>
  </pc:docChgLst>
  <pc:docChgLst>
    <pc:chgData name="Mitchell, Alex" userId="472c7a6b-fbd0-46ea-8891-b2f9e5977351" providerId="ADAL" clId="{8A64DA3C-1600-493C-A298-3875EE5C0B93}"/>
    <pc:docChg chg="undo redo custSel addSld delSld modSld sldOrd">
      <pc:chgData name="Mitchell, Alex" userId="472c7a6b-fbd0-46ea-8891-b2f9e5977351" providerId="ADAL" clId="{8A64DA3C-1600-493C-A298-3875EE5C0B93}" dt="2023-02-14T18:09:03.640" v="13348" actId="20577"/>
      <pc:docMkLst>
        <pc:docMk/>
      </pc:docMkLst>
      <pc:sldChg chg="modSp del mod ord">
        <pc:chgData name="Mitchell, Alex" userId="472c7a6b-fbd0-46ea-8891-b2f9e5977351" providerId="ADAL" clId="{8A64DA3C-1600-493C-A298-3875EE5C0B93}" dt="2023-02-14T01:32:26.242" v="11951" actId="2696"/>
        <pc:sldMkLst>
          <pc:docMk/>
          <pc:sldMk cId="969913422" sldId="256"/>
        </pc:sldMkLst>
        <pc:spChg chg="mod">
          <ac:chgData name="Mitchell, Alex" userId="472c7a6b-fbd0-46ea-8891-b2f9e5977351" providerId="ADAL" clId="{8A64DA3C-1600-493C-A298-3875EE5C0B93}" dt="2023-02-12T01:28:27.201" v="36" actId="20577"/>
          <ac:spMkLst>
            <pc:docMk/>
            <pc:sldMk cId="969913422" sldId="256"/>
            <ac:spMk id="2" creationId="{D4774D57-151E-4936-9AF4-E70073D4EB30}"/>
          </ac:spMkLst>
        </pc:spChg>
        <pc:spChg chg="mod">
          <ac:chgData name="Mitchell, Alex" userId="472c7a6b-fbd0-46ea-8891-b2f9e5977351" providerId="ADAL" clId="{8A64DA3C-1600-493C-A298-3875EE5C0B93}" dt="2023-02-14T01:32:15.593" v="11950" actId="20577"/>
          <ac:spMkLst>
            <pc:docMk/>
            <pc:sldMk cId="969913422" sldId="256"/>
            <ac:spMk id="3" creationId="{C5370FC1-A32E-43A6-9E96-92974CB54F20}"/>
          </ac:spMkLst>
        </pc:spChg>
      </pc:sldChg>
      <pc:sldChg chg="addSp delSp modSp add mod ord modNotesTx">
        <pc:chgData name="Mitchell, Alex" userId="472c7a6b-fbd0-46ea-8891-b2f9e5977351" providerId="ADAL" clId="{8A64DA3C-1600-493C-A298-3875EE5C0B93}" dt="2023-02-14T03:07:33.742" v="12920" actId="20577"/>
        <pc:sldMkLst>
          <pc:docMk/>
          <pc:sldMk cId="2379905185" sldId="258"/>
        </pc:sldMkLst>
        <pc:spChg chg="del">
          <ac:chgData name="Mitchell, Alex" userId="472c7a6b-fbd0-46ea-8891-b2f9e5977351" providerId="ADAL" clId="{8A64DA3C-1600-493C-A298-3875EE5C0B93}" dt="2023-02-12T21:13:26.616" v="3314" actId="478"/>
          <ac:spMkLst>
            <pc:docMk/>
            <pc:sldMk cId="2379905185" sldId="258"/>
            <ac:spMk id="2" creationId="{3C42074A-2A66-40C8-BA9E-4C97B6C2C810}"/>
          </ac:spMkLst>
        </pc:spChg>
        <pc:spChg chg="del mod">
          <ac:chgData name="Mitchell, Alex" userId="472c7a6b-fbd0-46ea-8891-b2f9e5977351" providerId="ADAL" clId="{8A64DA3C-1600-493C-A298-3875EE5C0B93}" dt="2023-02-12T02:49:06.842" v="1456" actId="478"/>
          <ac:spMkLst>
            <pc:docMk/>
            <pc:sldMk cId="2379905185" sldId="258"/>
            <ac:spMk id="3" creationId="{05035BF3-F379-4230-ADAD-0D67A84DAD9A}"/>
          </ac:spMkLst>
        </pc:spChg>
        <pc:spChg chg="add del mod">
          <ac:chgData name="Mitchell, Alex" userId="472c7a6b-fbd0-46ea-8891-b2f9e5977351" providerId="ADAL" clId="{8A64DA3C-1600-493C-A298-3875EE5C0B93}" dt="2023-02-12T02:41:17.516" v="971" actId="478"/>
          <ac:spMkLst>
            <pc:docMk/>
            <pc:sldMk cId="2379905185" sldId="258"/>
            <ac:spMk id="6" creationId="{6920D51A-8F93-3A9E-A04B-F4C6591EF3BF}"/>
          </ac:spMkLst>
        </pc:spChg>
        <pc:spChg chg="mod">
          <ac:chgData name="Mitchell, Alex" userId="472c7a6b-fbd0-46ea-8891-b2f9e5977351" providerId="ADAL" clId="{8A64DA3C-1600-493C-A298-3875EE5C0B93}" dt="2023-02-12T21:27:49.897" v="4652" actId="20577"/>
          <ac:spMkLst>
            <pc:docMk/>
            <pc:sldMk cId="2379905185" sldId="258"/>
            <ac:spMk id="7" creationId="{C558E8B1-0215-4BC8-AF46-4F9A87F2AEF8}"/>
          </ac:spMkLst>
        </pc:spChg>
        <pc:spChg chg="mod">
          <ac:chgData name="Mitchell, Alex" userId="472c7a6b-fbd0-46ea-8891-b2f9e5977351" providerId="ADAL" clId="{8A64DA3C-1600-493C-A298-3875EE5C0B93}" dt="2023-02-12T02:42:03.330" v="980" actId="1076"/>
          <ac:spMkLst>
            <pc:docMk/>
            <pc:sldMk cId="2379905185" sldId="258"/>
            <ac:spMk id="19" creationId="{E8D036FB-049F-42B9-8221-9EAE4768947B}"/>
          </ac:spMkLst>
        </pc:spChg>
        <pc:spChg chg="del mod ord">
          <ac:chgData name="Mitchell, Alex" userId="472c7a6b-fbd0-46ea-8891-b2f9e5977351" providerId="ADAL" clId="{8A64DA3C-1600-493C-A298-3875EE5C0B93}" dt="2023-02-12T21:12:39.628" v="3307" actId="21"/>
          <ac:spMkLst>
            <pc:docMk/>
            <pc:sldMk cId="2379905185" sldId="258"/>
            <ac:spMk id="52" creationId="{CB5CC355-F6A6-4B5D-BE90-7C2313A8123B}"/>
          </ac:spMkLst>
        </pc:spChg>
        <pc:picChg chg="add del mod">
          <ac:chgData name="Mitchell, Alex" userId="472c7a6b-fbd0-46ea-8891-b2f9e5977351" providerId="ADAL" clId="{8A64DA3C-1600-493C-A298-3875EE5C0B93}" dt="2023-02-12T21:12:25.129" v="3305" actId="478"/>
          <ac:picMkLst>
            <pc:docMk/>
            <pc:sldMk cId="2379905185" sldId="258"/>
            <ac:picMk id="8" creationId="{3447DC9B-5595-6481-643B-338375BE8F2C}"/>
          </ac:picMkLst>
        </pc:picChg>
        <pc:picChg chg="del">
          <ac:chgData name="Mitchell, Alex" userId="472c7a6b-fbd0-46ea-8891-b2f9e5977351" providerId="ADAL" clId="{8A64DA3C-1600-493C-A298-3875EE5C0B93}" dt="2023-02-12T02:41:14.850" v="970" actId="478"/>
          <ac:picMkLst>
            <pc:docMk/>
            <pc:sldMk cId="2379905185" sldId="258"/>
            <ac:picMk id="9" creationId="{22E34CE8-EDAD-4F1F-B483-DB47EDF53E66}"/>
          </ac:picMkLst>
        </pc:picChg>
        <pc:picChg chg="add del mod">
          <ac:chgData name="Mitchell, Alex" userId="472c7a6b-fbd0-46ea-8891-b2f9e5977351" providerId="ADAL" clId="{8A64DA3C-1600-493C-A298-3875EE5C0B93}" dt="2023-02-12T21:12:39.628" v="3307" actId="21"/>
          <ac:picMkLst>
            <pc:docMk/>
            <pc:sldMk cId="2379905185" sldId="258"/>
            <ac:picMk id="2050" creationId="{8D711262-4FFC-A564-714A-A4046BDF08A5}"/>
          </ac:picMkLst>
        </pc:picChg>
        <pc:picChg chg="add mod">
          <ac:chgData name="Mitchell, Alex" userId="472c7a6b-fbd0-46ea-8891-b2f9e5977351" providerId="ADAL" clId="{8A64DA3C-1600-493C-A298-3875EE5C0B93}" dt="2023-02-12T21:13:54.976" v="3318" actId="1076"/>
          <ac:picMkLst>
            <pc:docMk/>
            <pc:sldMk cId="2379905185" sldId="258"/>
            <ac:picMk id="2052" creationId="{3934DD7B-293C-2B7E-A4BD-95D662F92870}"/>
          </ac:picMkLst>
        </pc:picChg>
      </pc:sldChg>
      <pc:sldChg chg="modSp del mod ord modNotesTx">
        <pc:chgData name="Mitchell, Alex" userId="472c7a6b-fbd0-46ea-8891-b2f9e5977351" providerId="ADAL" clId="{8A64DA3C-1600-493C-A298-3875EE5C0B93}" dt="2023-02-12T21:21:28.717" v="4091" actId="2696"/>
        <pc:sldMkLst>
          <pc:docMk/>
          <pc:sldMk cId="4267277494" sldId="259"/>
        </pc:sldMkLst>
        <pc:spChg chg="mod">
          <ac:chgData name="Mitchell, Alex" userId="472c7a6b-fbd0-46ea-8891-b2f9e5977351" providerId="ADAL" clId="{8A64DA3C-1600-493C-A298-3875EE5C0B93}" dt="2023-02-12T02:16:48.913" v="484" actId="20577"/>
          <ac:spMkLst>
            <pc:docMk/>
            <pc:sldMk cId="4267277494" sldId="259"/>
            <ac:spMk id="2" creationId="{21C7DE69-9246-4C6D-B903-F8ACF4C0E855}"/>
          </ac:spMkLst>
        </pc:spChg>
        <pc:graphicFrameChg chg="mod">
          <ac:chgData name="Mitchell, Alex" userId="472c7a6b-fbd0-46ea-8891-b2f9e5977351" providerId="ADAL" clId="{8A64DA3C-1600-493C-A298-3875EE5C0B93}" dt="2023-02-12T03:47:37.991" v="2585"/>
          <ac:graphicFrameMkLst>
            <pc:docMk/>
            <pc:sldMk cId="4267277494" sldId="259"/>
            <ac:graphicFrameMk id="7" creationId="{B2E1BEE4-C00C-453D-A483-736EC14BB2D3}"/>
          </ac:graphicFrameMkLst>
        </pc:graphicFrameChg>
      </pc:sldChg>
      <pc:sldChg chg="del">
        <pc:chgData name="Mitchell, Alex" userId="472c7a6b-fbd0-46ea-8891-b2f9e5977351" providerId="ADAL" clId="{8A64DA3C-1600-493C-A298-3875EE5C0B93}" dt="2023-02-12T02:15:46.639" v="433" actId="2696"/>
        <pc:sldMkLst>
          <pc:docMk/>
          <pc:sldMk cId="1615059694" sldId="261"/>
        </pc:sldMkLst>
      </pc:sldChg>
      <pc:sldChg chg="addSp delSp modSp mod ord modClrScheme chgLayout modNotesTx">
        <pc:chgData name="Mitchell, Alex" userId="472c7a6b-fbd0-46ea-8891-b2f9e5977351" providerId="ADAL" clId="{8A64DA3C-1600-493C-A298-3875EE5C0B93}" dt="2023-02-14T02:33:39.666" v="12883" actId="20577"/>
        <pc:sldMkLst>
          <pc:docMk/>
          <pc:sldMk cId="2026498351" sldId="262"/>
        </pc:sldMkLst>
        <pc:spChg chg="mod ord">
          <ac:chgData name="Mitchell, Alex" userId="472c7a6b-fbd0-46ea-8891-b2f9e5977351" providerId="ADAL" clId="{8A64DA3C-1600-493C-A298-3875EE5C0B93}" dt="2023-02-12T21:31:46.379" v="4882" actId="700"/>
          <ac:spMkLst>
            <pc:docMk/>
            <pc:sldMk cId="2026498351" sldId="262"/>
            <ac:spMk id="2" creationId="{21C7DE69-9246-4C6D-B903-F8ACF4C0E855}"/>
          </ac:spMkLst>
        </pc:spChg>
        <pc:spChg chg="add del mod ord">
          <ac:chgData name="Mitchell, Alex" userId="472c7a6b-fbd0-46ea-8891-b2f9e5977351" providerId="ADAL" clId="{8A64DA3C-1600-493C-A298-3875EE5C0B93}" dt="2023-02-12T21:31:46.379" v="4882" actId="700"/>
          <ac:spMkLst>
            <pc:docMk/>
            <pc:sldMk cId="2026498351" sldId="262"/>
            <ac:spMk id="3" creationId="{635143EF-7287-7DCF-BA07-BCFC52569E1E}"/>
          </ac:spMkLst>
        </pc:spChg>
        <pc:spChg chg="add del mod">
          <ac:chgData name="Mitchell, Alex" userId="472c7a6b-fbd0-46ea-8891-b2f9e5977351" providerId="ADAL" clId="{8A64DA3C-1600-493C-A298-3875EE5C0B93}" dt="2023-02-12T21:35:31.488" v="5338" actId="478"/>
          <ac:spMkLst>
            <pc:docMk/>
            <pc:sldMk cId="2026498351" sldId="262"/>
            <ac:spMk id="4" creationId="{F5357997-11C3-0E4F-52BD-0F72A612726D}"/>
          </ac:spMkLst>
        </pc:spChg>
        <pc:graphicFrameChg chg="mod ord">
          <ac:chgData name="Mitchell, Alex" userId="472c7a6b-fbd0-46ea-8891-b2f9e5977351" providerId="ADAL" clId="{8A64DA3C-1600-493C-A298-3875EE5C0B93}" dt="2023-02-12T21:35:27.751" v="5337" actId="20577"/>
          <ac:graphicFrameMkLst>
            <pc:docMk/>
            <pc:sldMk cId="2026498351" sldId="262"/>
            <ac:graphicFrameMk id="24" creationId="{AF65593E-D01F-46FF-BA88-B366A26F2379}"/>
          </ac:graphicFrameMkLst>
        </pc:graphicFrameChg>
      </pc:sldChg>
      <pc:sldChg chg="addSp delSp modSp mod ord">
        <pc:chgData name="Mitchell, Alex" userId="472c7a6b-fbd0-46ea-8891-b2f9e5977351" providerId="ADAL" clId="{8A64DA3C-1600-493C-A298-3875EE5C0B93}" dt="2023-02-14T03:08:30.732" v="12921" actId="20577"/>
        <pc:sldMkLst>
          <pc:docMk/>
          <pc:sldMk cId="1080013265" sldId="264"/>
        </pc:sldMkLst>
        <pc:spChg chg="mod">
          <ac:chgData name="Mitchell, Alex" userId="472c7a6b-fbd0-46ea-8891-b2f9e5977351" providerId="ADAL" clId="{8A64DA3C-1600-493C-A298-3875EE5C0B93}" dt="2023-02-12T02:45:23.886" v="1403" actId="20577"/>
          <ac:spMkLst>
            <pc:docMk/>
            <pc:sldMk cId="1080013265" sldId="264"/>
            <ac:spMk id="2" creationId="{F35F8F81-4111-45BC-A8DD-09578AD09EFE}"/>
          </ac:spMkLst>
        </pc:spChg>
        <pc:spChg chg="mod">
          <ac:chgData name="Mitchell, Alex" userId="472c7a6b-fbd0-46ea-8891-b2f9e5977351" providerId="ADAL" clId="{8A64DA3C-1600-493C-A298-3875EE5C0B93}" dt="2023-02-12T02:46:01.309" v="1443" actId="20577"/>
          <ac:spMkLst>
            <pc:docMk/>
            <pc:sldMk cId="1080013265" sldId="264"/>
            <ac:spMk id="3" creationId="{FCEF50C5-235C-4A73-924A-E2EC97F71896}"/>
          </ac:spMkLst>
        </pc:spChg>
        <pc:spChg chg="mod">
          <ac:chgData name="Mitchell, Alex" userId="472c7a6b-fbd0-46ea-8891-b2f9e5977351" providerId="ADAL" clId="{8A64DA3C-1600-493C-A298-3875EE5C0B93}" dt="2023-02-12T02:43:13.612" v="996" actId="20577"/>
          <ac:spMkLst>
            <pc:docMk/>
            <pc:sldMk cId="1080013265" sldId="264"/>
            <ac:spMk id="14" creationId="{5C73BB6C-294B-4A13-AFEB-58CFBE6EDC0E}"/>
          </ac:spMkLst>
        </pc:spChg>
        <pc:spChg chg="mod">
          <ac:chgData name="Mitchell, Alex" userId="472c7a6b-fbd0-46ea-8891-b2f9e5977351" providerId="ADAL" clId="{8A64DA3C-1600-493C-A298-3875EE5C0B93}" dt="2023-02-12T02:44:19.112" v="1160" actId="20577"/>
          <ac:spMkLst>
            <pc:docMk/>
            <pc:sldMk cId="1080013265" sldId="264"/>
            <ac:spMk id="19" creationId="{E6F35BA7-9C1A-47BD-9F51-FF505471E934}"/>
          </ac:spMkLst>
        </pc:spChg>
        <pc:spChg chg="mod">
          <ac:chgData name="Mitchell, Alex" userId="472c7a6b-fbd0-46ea-8891-b2f9e5977351" providerId="ADAL" clId="{8A64DA3C-1600-493C-A298-3875EE5C0B93}" dt="2023-02-14T03:08:30.732" v="12921" actId="20577"/>
          <ac:spMkLst>
            <pc:docMk/>
            <pc:sldMk cId="1080013265" sldId="264"/>
            <ac:spMk id="49" creationId="{3C4CC1D7-A91E-4CD5-B051-0B202E09ACE0}"/>
          </ac:spMkLst>
        </pc:spChg>
        <pc:spChg chg="mod">
          <ac:chgData name="Mitchell, Alex" userId="472c7a6b-fbd0-46ea-8891-b2f9e5977351" providerId="ADAL" clId="{8A64DA3C-1600-493C-A298-3875EE5C0B93}" dt="2023-02-12T02:43:21.252" v="1004" actId="20577"/>
          <ac:spMkLst>
            <pc:docMk/>
            <pc:sldMk cId="1080013265" sldId="264"/>
            <ac:spMk id="65" creationId="{56983C54-58DE-4EC6-A4F8-CC5E0956C55F}"/>
          </ac:spMkLst>
        </pc:spChg>
        <pc:spChg chg="mod">
          <ac:chgData name="Mitchell, Alex" userId="472c7a6b-fbd0-46ea-8891-b2f9e5977351" providerId="ADAL" clId="{8A64DA3C-1600-493C-A298-3875EE5C0B93}" dt="2023-02-12T02:44:14.896" v="1156" actId="20577"/>
          <ac:spMkLst>
            <pc:docMk/>
            <pc:sldMk cId="1080013265" sldId="264"/>
            <ac:spMk id="66" creationId="{69FD5778-FBC3-4719-B73E-FDA8CD3E6F78}"/>
          </ac:spMkLst>
        </pc:spChg>
        <pc:spChg chg="mod">
          <ac:chgData name="Mitchell, Alex" userId="472c7a6b-fbd0-46ea-8891-b2f9e5977351" providerId="ADAL" clId="{8A64DA3C-1600-493C-A298-3875EE5C0B93}" dt="2023-02-12T02:43:25.660" v="1009" actId="20577"/>
          <ac:spMkLst>
            <pc:docMk/>
            <pc:sldMk cId="1080013265" sldId="264"/>
            <ac:spMk id="67" creationId="{D1B4E94F-ED75-4961-8559-62760ECE77C3}"/>
          </ac:spMkLst>
        </pc:spChg>
        <pc:spChg chg="mod">
          <ac:chgData name="Mitchell, Alex" userId="472c7a6b-fbd0-46ea-8891-b2f9e5977351" providerId="ADAL" clId="{8A64DA3C-1600-493C-A298-3875EE5C0B93}" dt="2023-02-12T02:44:44.030" v="1266" actId="20577"/>
          <ac:spMkLst>
            <pc:docMk/>
            <pc:sldMk cId="1080013265" sldId="264"/>
            <ac:spMk id="68" creationId="{E5506267-2D48-49F5-A83E-BDD4CEDE678B}"/>
          </ac:spMkLst>
        </pc:spChg>
        <pc:spChg chg="mod">
          <ac:chgData name="Mitchell, Alex" userId="472c7a6b-fbd0-46ea-8891-b2f9e5977351" providerId="ADAL" clId="{8A64DA3C-1600-493C-A298-3875EE5C0B93}" dt="2023-02-12T02:43:32.016" v="1025" actId="20577"/>
          <ac:spMkLst>
            <pc:docMk/>
            <pc:sldMk cId="1080013265" sldId="264"/>
            <ac:spMk id="69" creationId="{C3FBF82F-DBD2-47F5-B554-7A0405FCE74C}"/>
          </ac:spMkLst>
        </pc:spChg>
        <pc:spChg chg="mod">
          <ac:chgData name="Mitchell, Alex" userId="472c7a6b-fbd0-46ea-8891-b2f9e5977351" providerId="ADAL" clId="{8A64DA3C-1600-493C-A298-3875EE5C0B93}" dt="2023-02-12T02:44:59.024" v="1327" actId="20577"/>
          <ac:spMkLst>
            <pc:docMk/>
            <pc:sldMk cId="1080013265" sldId="264"/>
            <ac:spMk id="70" creationId="{1B675A47-B6F8-4C4D-94F4-A52389C3C52D}"/>
          </ac:spMkLst>
        </pc:spChg>
        <pc:spChg chg="mod">
          <ac:chgData name="Mitchell, Alex" userId="472c7a6b-fbd0-46ea-8891-b2f9e5977351" providerId="ADAL" clId="{8A64DA3C-1600-493C-A298-3875EE5C0B93}" dt="2023-02-12T02:43:35.534" v="1033" actId="20577"/>
          <ac:spMkLst>
            <pc:docMk/>
            <pc:sldMk cId="1080013265" sldId="264"/>
            <ac:spMk id="71" creationId="{563DF0AC-EC94-4ECF-849C-EC09FF7F46B5}"/>
          </ac:spMkLst>
        </pc:spChg>
        <pc:spChg chg="mod">
          <ac:chgData name="Mitchell, Alex" userId="472c7a6b-fbd0-46ea-8891-b2f9e5977351" providerId="ADAL" clId="{8A64DA3C-1600-493C-A298-3875EE5C0B93}" dt="2023-02-12T02:45:13.200" v="1397" actId="20577"/>
          <ac:spMkLst>
            <pc:docMk/>
            <pc:sldMk cId="1080013265" sldId="264"/>
            <ac:spMk id="72" creationId="{8A6E6F45-E685-4E7B-B715-B80B70922716}"/>
          </ac:spMkLst>
        </pc:spChg>
        <pc:picChg chg="add del mod">
          <ac:chgData name="Mitchell, Alex" userId="472c7a6b-fbd0-46ea-8891-b2f9e5977351" providerId="ADAL" clId="{8A64DA3C-1600-493C-A298-3875EE5C0B93}" dt="2023-02-12T02:53:19.011" v="1570" actId="478"/>
          <ac:picMkLst>
            <pc:docMk/>
            <pc:sldMk cId="1080013265" sldId="264"/>
            <ac:picMk id="5" creationId="{837C6424-80B4-F71E-A601-D4EA0A52C754}"/>
          </ac:picMkLst>
        </pc:picChg>
      </pc:sldChg>
      <pc:sldChg chg="modSp del mod ord modNotesTx">
        <pc:chgData name="Mitchell, Alex" userId="472c7a6b-fbd0-46ea-8891-b2f9e5977351" providerId="ADAL" clId="{8A64DA3C-1600-493C-A298-3875EE5C0B93}" dt="2023-02-14T03:01:12.955" v="12885" actId="2696"/>
        <pc:sldMkLst>
          <pc:docMk/>
          <pc:sldMk cId="2143445900" sldId="265"/>
        </pc:sldMkLst>
        <pc:spChg chg="mod">
          <ac:chgData name="Mitchell, Alex" userId="472c7a6b-fbd0-46ea-8891-b2f9e5977351" providerId="ADAL" clId="{8A64DA3C-1600-493C-A298-3875EE5C0B93}" dt="2023-02-14T03:00:58.161" v="12884" actId="20577"/>
          <ac:spMkLst>
            <pc:docMk/>
            <pc:sldMk cId="2143445900" sldId="265"/>
            <ac:spMk id="2" creationId="{FB4F001B-64F9-495D-AEA3-E3764742F8F4}"/>
          </ac:spMkLst>
        </pc:spChg>
        <pc:spChg chg="mod">
          <ac:chgData name="Mitchell, Alex" userId="472c7a6b-fbd0-46ea-8891-b2f9e5977351" providerId="ADAL" clId="{8A64DA3C-1600-493C-A298-3875EE5C0B93}" dt="2023-02-12T02:16:36.484" v="468" actId="20577"/>
          <ac:spMkLst>
            <pc:docMk/>
            <pc:sldMk cId="2143445900" sldId="265"/>
            <ac:spMk id="3" creationId="{CDA346C0-D253-452B-804F-FCA56557312C}"/>
          </ac:spMkLst>
        </pc:spChg>
      </pc:sldChg>
      <pc:sldChg chg="addSp modSp new mod ord modNotesTx">
        <pc:chgData name="Mitchell, Alex" userId="472c7a6b-fbd0-46ea-8891-b2f9e5977351" providerId="ADAL" clId="{8A64DA3C-1600-493C-A298-3875EE5C0B93}" dt="2023-02-14T03:16:58.967" v="13091" actId="20577"/>
        <pc:sldMkLst>
          <pc:docMk/>
          <pc:sldMk cId="4010515242" sldId="266"/>
        </pc:sldMkLst>
        <pc:spChg chg="mod">
          <ac:chgData name="Mitchell, Alex" userId="472c7a6b-fbd0-46ea-8891-b2f9e5977351" providerId="ADAL" clId="{8A64DA3C-1600-493C-A298-3875EE5C0B93}" dt="2023-02-14T03:16:00.737" v="13002" actId="1076"/>
          <ac:spMkLst>
            <pc:docMk/>
            <pc:sldMk cId="4010515242" sldId="266"/>
            <ac:spMk id="2" creationId="{330865FC-0FA0-EFC1-07F3-C66958498CFD}"/>
          </ac:spMkLst>
        </pc:spChg>
        <pc:spChg chg="mod">
          <ac:chgData name="Mitchell, Alex" userId="472c7a6b-fbd0-46ea-8891-b2f9e5977351" providerId="ADAL" clId="{8A64DA3C-1600-493C-A298-3875EE5C0B93}" dt="2023-02-14T03:13:54.665" v="12984" actId="14100"/>
          <ac:spMkLst>
            <pc:docMk/>
            <pc:sldMk cId="4010515242" sldId="266"/>
            <ac:spMk id="3" creationId="{08A0DD8D-707C-F7B8-0CE9-7B93DAC27B3E}"/>
          </ac:spMkLst>
        </pc:spChg>
        <pc:spChg chg="mod">
          <ac:chgData name="Mitchell, Alex" userId="472c7a6b-fbd0-46ea-8891-b2f9e5977351" providerId="ADAL" clId="{8A64DA3C-1600-493C-A298-3875EE5C0B93}" dt="2023-02-14T01:42:03.077" v="12023" actId="1076"/>
          <ac:spMkLst>
            <pc:docMk/>
            <pc:sldMk cId="4010515242" sldId="266"/>
            <ac:spMk id="4" creationId="{E980047E-270B-0F2B-C266-D5D37BB43CBE}"/>
          </ac:spMkLst>
        </pc:spChg>
        <pc:picChg chg="add mod">
          <ac:chgData name="Mitchell, Alex" userId="472c7a6b-fbd0-46ea-8891-b2f9e5977351" providerId="ADAL" clId="{8A64DA3C-1600-493C-A298-3875EE5C0B93}" dt="2023-02-14T03:16:28.734" v="13009" actId="1076"/>
          <ac:picMkLst>
            <pc:docMk/>
            <pc:sldMk cId="4010515242" sldId="266"/>
            <ac:picMk id="10242" creationId="{6C9ACF59-08E4-8F45-C0E7-797DF7C19756}"/>
          </ac:picMkLst>
        </pc:picChg>
        <pc:picChg chg="add mod">
          <ac:chgData name="Mitchell, Alex" userId="472c7a6b-fbd0-46ea-8891-b2f9e5977351" providerId="ADAL" clId="{8A64DA3C-1600-493C-A298-3875EE5C0B93}" dt="2023-02-14T03:16:21.739" v="13007" actId="1076"/>
          <ac:picMkLst>
            <pc:docMk/>
            <pc:sldMk cId="4010515242" sldId="266"/>
            <ac:picMk id="10244" creationId="{BD314DA3-09CB-66EE-63B6-D69DF359305F}"/>
          </ac:picMkLst>
        </pc:picChg>
      </pc:sldChg>
      <pc:sldChg chg="addSp modSp mod">
        <pc:chgData name="Mitchell, Alex" userId="472c7a6b-fbd0-46ea-8891-b2f9e5977351" providerId="ADAL" clId="{8A64DA3C-1600-493C-A298-3875EE5C0B93}" dt="2023-02-12T21:13:11.990" v="3312" actId="1076"/>
        <pc:sldMkLst>
          <pc:docMk/>
          <pc:sldMk cId="972569183" sldId="267"/>
        </pc:sldMkLst>
        <pc:spChg chg="mod">
          <ac:chgData name="Mitchell, Alex" userId="472c7a6b-fbd0-46ea-8891-b2f9e5977351" providerId="ADAL" clId="{8A64DA3C-1600-493C-A298-3875EE5C0B93}" dt="2023-02-12T21:13:09.348" v="3311" actId="1076"/>
          <ac:spMkLst>
            <pc:docMk/>
            <pc:sldMk cId="972569183" sldId="267"/>
            <ac:spMk id="4" creationId="{A3D64C50-A740-468A-8AB6-F949358D80A6}"/>
          </ac:spMkLst>
        </pc:spChg>
        <pc:spChg chg="mod">
          <ac:chgData name="Mitchell, Alex" userId="472c7a6b-fbd0-46ea-8891-b2f9e5977351" providerId="ADAL" clId="{8A64DA3C-1600-493C-A298-3875EE5C0B93}" dt="2023-02-12T21:13:11.990" v="3312" actId="1076"/>
          <ac:spMkLst>
            <pc:docMk/>
            <pc:sldMk cId="972569183" sldId="267"/>
            <ac:spMk id="5" creationId="{28F94A06-38B8-4C8F-ABF0-FB763704D01F}"/>
          </ac:spMkLst>
        </pc:spChg>
        <pc:picChg chg="add mod">
          <ac:chgData name="Mitchell, Alex" userId="472c7a6b-fbd0-46ea-8891-b2f9e5977351" providerId="ADAL" clId="{8A64DA3C-1600-493C-A298-3875EE5C0B93}" dt="2023-02-12T21:13:02.318" v="3310" actId="1076"/>
          <ac:picMkLst>
            <pc:docMk/>
            <pc:sldMk cId="972569183" sldId="267"/>
            <ac:picMk id="2" creationId="{5975526B-787D-929B-466A-185BE1F93E3F}"/>
          </ac:picMkLst>
        </pc:picChg>
      </pc:sldChg>
      <pc:sldChg chg="delSp modSp mod ord modNotesTx">
        <pc:chgData name="Mitchell, Alex" userId="472c7a6b-fbd0-46ea-8891-b2f9e5977351" providerId="ADAL" clId="{8A64DA3C-1600-493C-A298-3875EE5C0B93}" dt="2023-02-14T01:41:23.073" v="12021" actId="20577"/>
        <pc:sldMkLst>
          <pc:docMk/>
          <pc:sldMk cId="1321790359" sldId="268"/>
        </pc:sldMkLst>
        <pc:spChg chg="mod">
          <ac:chgData name="Mitchell, Alex" userId="472c7a6b-fbd0-46ea-8891-b2f9e5977351" providerId="ADAL" clId="{8A64DA3C-1600-493C-A298-3875EE5C0B93}" dt="2023-02-14T01:41:23.073" v="12021" actId="20577"/>
          <ac:spMkLst>
            <pc:docMk/>
            <pc:sldMk cId="1321790359" sldId="268"/>
            <ac:spMk id="3" creationId="{43BCDDBD-4C85-4716-86C0-5D527FE8BBF0}"/>
          </ac:spMkLst>
        </pc:spChg>
        <pc:spChg chg="del mod">
          <ac:chgData name="Mitchell, Alex" userId="472c7a6b-fbd0-46ea-8891-b2f9e5977351" providerId="ADAL" clId="{8A64DA3C-1600-493C-A298-3875EE5C0B93}" dt="2023-02-12T02:37:25.558" v="958" actId="478"/>
          <ac:spMkLst>
            <pc:docMk/>
            <pc:sldMk cId="1321790359" sldId="268"/>
            <ac:spMk id="8" creationId="{36E72FF0-3C0E-499A-8DA6-324675513B3E}"/>
          </ac:spMkLst>
        </pc:spChg>
        <pc:spChg chg="mod">
          <ac:chgData name="Mitchell, Alex" userId="472c7a6b-fbd0-46ea-8891-b2f9e5977351" providerId="ADAL" clId="{8A64DA3C-1600-493C-A298-3875EE5C0B93}" dt="2023-02-12T02:37:18.300" v="955" actId="20577"/>
          <ac:spMkLst>
            <pc:docMk/>
            <pc:sldMk cId="1321790359" sldId="268"/>
            <ac:spMk id="37" creationId="{DD48C8EC-56C5-4A2A-BB21-811BC510040A}"/>
          </ac:spMkLst>
        </pc:spChg>
      </pc:sldChg>
      <pc:sldChg chg="addSp delSp modSp mod ord setBg modNotesTx">
        <pc:chgData name="Mitchell, Alex" userId="472c7a6b-fbd0-46ea-8891-b2f9e5977351" providerId="ADAL" clId="{8A64DA3C-1600-493C-A298-3875EE5C0B93}" dt="2023-02-14T03:19:52.876" v="13336" actId="20577"/>
        <pc:sldMkLst>
          <pc:docMk/>
          <pc:sldMk cId="1388807336" sldId="269"/>
        </pc:sldMkLst>
        <pc:spChg chg="del mod">
          <ac:chgData name="Mitchell, Alex" userId="472c7a6b-fbd0-46ea-8891-b2f9e5977351" providerId="ADAL" clId="{8A64DA3C-1600-493C-A298-3875EE5C0B93}" dt="2023-02-14T01:21:53.165" v="10615" actId="478"/>
          <ac:spMkLst>
            <pc:docMk/>
            <pc:sldMk cId="1388807336" sldId="269"/>
            <ac:spMk id="2" creationId="{4AA8F9F4-A920-42CD-8FC8-D0EE17712B40}"/>
          </ac:spMkLst>
        </pc:spChg>
        <pc:spChg chg="del">
          <ac:chgData name="Mitchell, Alex" userId="472c7a6b-fbd0-46ea-8891-b2f9e5977351" providerId="ADAL" clId="{8A64DA3C-1600-493C-A298-3875EE5C0B93}" dt="2023-02-12T03:51:23.123" v="3090" actId="478"/>
          <ac:spMkLst>
            <pc:docMk/>
            <pc:sldMk cId="1388807336" sldId="269"/>
            <ac:spMk id="3" creationId="{86EA67BE-8C4A-498B-BE79-A779F07A5E7B}"/>
          </ac:spMkLst>
        </pc:spChg>
        <pc:spChg chg="add mod">
          <ac:chgData name="Mitchell, Alex" userId="472c7a6b-fbd0-46ea-8891-b2f9e5977351" providerId="ADAL" clId="{8A64DA3C-1600-493C-A298-3875EE5C0B93}" dt="2023-02-14T02:11:20.261" v="12108" actId="20577"/>
          <ac:spMkLst>
            <pc:docMk/>
            <pc:sldMk cId="1388807336" sldId="269"/>
            <ac:spMk id="5" creationId="{EAD47BD8-7155-F897-2DCC-19C5AD8F3893}"/>
          </ac:spMkLst>
        </pc:spChg>
        <pc:spChg chg="add mod">
          <ac:chgData name="Mitchell, Alex" userId="472c7a6b-fbd0-46ea-8891-b2f9e5977351" providerId="ADAL" clId="{8A64DA3C-1600-493C-A298-3875EE5C0B93}" dt="2023-02-14T03:19:37.540" v="13334" actId="20577"/>
          <ac:spMkLst>
            <pc:docMk/>
            <pc:sldMk cId="1388807336" sldId="269"/>
            <ac:spMk id="6" creationId="{9C7E630E-FB52-4C53-31D6-0D2837E019C2}"/>
          </ac:spMkLst>
        </pc:spChg>
        <pc:spChg chg="mod">
          <ac:chgData name="Mitchell, Alex" userId="472c7a6b-fbd0-46ea-8891-b2f9e5977351" providerId="ADAL" clId="{8A64DA3C-1600-493C-A298-3875EE5C0B93}" dt="2023-02-14T03:18:12.263" v="13103" actId="14100"/>
          <ac:spMkLst>
            <pc:docMk/>
            <pc:sldMk cId="1388807336" sldId="269"/>
            <ac:spMk id="15" creationId="{985311D1-54C5-4629-99A1-D0E53D8E6534}"/>
          </ac:spMkLst>
        </pc:spChg>
        <pc:spChg chg="del mod">
          <ac:chgData name="Mitchell, Alex" userId="472c7a6b-fbd0-46ea-8891-b2f9e5977351" providerId="ADAL" clId="{8A64DA3C-1600-493C-A298-3875EE5C0B93}" dt="2023-02-14T01:17:48.258" v="10112" actId="478"/>
          <ac:spMkLst>
            <pc:docMk/>
            <pc:sldMk cId="1388807336" sldId="269"/>
            <ac:spMk id="17" creationId="{172E38AD-9DB1-4BF6-B4CA-5E36E2D4D485}"/>
          </ac:spMkLst>
        </pc:spChg>
        <pc:picChg chg="mod">
          <ac:chgData name="Mitchell, Alex" userId="472c7a6b-fbd0-46ea-8891-b2f9e5977351" providerId="ADAL" clId="{8A64DA3C-1600-493C-A298-3875EE5C0B93}" dt="2023-02-14T01:32:00.002" v="11937" actId="1076"/>
          <ac:picMkLst>
            <pc:docMk/>
            <pc:sldMk cId="1388807336" sldId="269"/>
            <ac:picMk id="19" creationId="{B2BE730E-3A48-4CBD-8E48-B35F154D8350}"/>
          </ac:picMkLst>
        </pc:picChg>
      </pc:sldChg>
      <pc:sldChg chg="addSp delSp modSp del mod ord">
        <pc:chgData name="Mitchell, Alex" userId="472c7a6b-fbd0-46ea-8891-b2f9e5977351" providerId="ADAL" clId="{8A64DA3C-1600-493C-A298-3875EE5C0B93}" dt="2023-02-12T02:31:36.593" v="946" actId="2696"/>
        <pc:sldMkLst>
          <pc:docMk/>
          <pc:sldMk cId="1941567497" sldId="270"/>
        </pc:sldMkLst>
        <pc:spChg chg="add mod">
          <ac:chgData name="Mitchell, Alex" userId="472c7a6b-fbd0-46ea-8891-b2f9e5977351" providerId="ADAL" clId="{8A64DA3C-1600-493C-A298-3875EE5C0B93}" dt="2023-02-12T02:28:54.791" v="892" actId="1076"/>
          <ac:spMkLst>
            <pc:docMk/>
            <pc:sldMk cId="1941567497" sldId="270"/>
            <ac:spMk id="6" creationId="{845E563C-3F7C-9815-1FD3-657564DAE6E3}"/>
          </ac:spMkLst>
        </pc:spChg>
        <pc:spChg chg="add mod">
          <ac:chgData name="Mitchell, Alex" userId="472c7a6b-fbd0-46ea-8891-b2f9e5977351" providerId="ADAL" clId="{8A64DA3C-1600-493C-A298-3875EE5C0B93}" dt="2023-02-12T02:29:21.824" v="898" actId="1076"/>
          <ac:spMkLst>
            <pc:docMk/>
            <pc:sldMk cId="1941567497" sldId="270"/>
            <ac:spMk id="8" creationId="{3CE53820-2439-66EC-A74C-1EF2F17DEE30}"/>
          </ac:spMkLst>
        </pc:spChg>
        <pc:spChg chg="add mod">
          <ac:chgData name="Mitchell, Alex" userId="472c7a6b-fbd0-46ea-8891-b2f9e5977351" providerId="ADAL" clId="{8A64DA3C-1600-493C-A298-3875EE5C0B93}" dt="2023-02-12T02:28:22.998" v="886" actId="1076"/>
          <ac:spMkLst>
            <pc:docMk/>
            <pc:sldMk cId="1941567497" sldId="270"/>
            <ac:spMk id="10" creationId="{E3F2B4AC-18FF-A712-AFA0-C92037232CC2}"/>
          </ac:spMkLst>
        </pc:spChg>
        <pc:spChg chg="add mod">
          <ac:chgData name="Mitchell, Alex" userId="472c7a6b-fbd0-46ea-8891-b2f9e5977351" providerId="ADAL" clId="{8A64DA3C-1600-493C-A298-3875EE5C0B93}" dt="2023-02-12T02:30:13.341" v="909" actId="1076"/>
          <ac:spMkLst>
            <pc:docMk/>
            <pc:sldMk cId="1941567497" sldId="270"/>
            <ac:spMk id="12" creationId="{47A26FEB-06F9-24AA-A46F-0433AC8FB43C}"/>
          </ac:spMkLst>
        </pc:spChg>
        <pc:spChg chg="mod">
          <ac:chgData name="Mitchell, Alex" userId="472c7a6b-fbd0-46ea-8891-b2f9e5977351" providerId="ADAL" clId="{8A64DA3C-1600-493C-A298-3875EE5C0B93}" dt="2023-02-12T02:30:11.637" v="908" actId="1076"/>
          <ac:spMkLst>
            <pc:docMk/>
            <pc:sldMk cId="1941567497" sldId="270"/>
            <ac:spMk id="14" creationId="{D9036395-3643-4D4E-95D7-0B29D19C01DB}"/>
          </ac:spMkLst>
        </pc:spChg>
        <pc:spChg chg="mod">
          <ac:chgData name="Mitchell, Alex" userId="472c7a6b-fbd0-46ea-8891-b2f9e5977351" providerId="ADAL" clId="{8A64DA3C-1600-493C-A298-3875EE5C0B93}" dt="2023-02-12T02:28:40.210" v="888" actId="20577"/>
          <ac:spMkLst>
            <pc:docMk/>
            <pc:sldMk cId="1941567497" sldId="270"/>
            <ac:spMk id="15" creationId="{99BE8D49-F053-400B-ADDC-743712E28E1D}"/>
          </ac:spMkLst>
        </pc:spChg>
        <pc:spChg chg="mod">
          <ac:chgData name="Mitchell, Alex" userId="472c7a6b-fbd0-46ea-8891-b2f9e5977351" providerId="ADAL" clId="{8A64DA3C-1600-493C-A298-3875EE5C0B93}" dt="2023-02-12T02:30:17.062" v="910" actId="1076"/>
          <ac:spMkLst>
            <pc:docMk/>
            <pc:sldMk cId="1941567497" sldId="270"/>
            <ac:spMk id="17" creationId="{AE59AABC-71C8-470C-A122-9A1E2B97CB7A}"/>
          </ac:spMkLst>
        </pc:spChg>
        <pc:spChg chg="del">
          <ac:chgData name="Mitchell, Alex" userId="472c7a6b-fbd0-46ea-8891-b2f9e5977351" providerId="ADAL" clId="{8A64DA3C-1600-493C-A298-3875EE5C0B93}" dt="2023-02-12T02:29:59.858" v="903" actId="478"/>
          <ac:spMkLst>
            <pc:docMk/>
            <pc:sldMk cId="1941567497" sldId="270"/>
            <ac:spMk id="18" creationId="{E96617D7-0697-4087-A9EF-D77EB2564E83}"/>
          </ac:spMkLst>
        </pc:spChg>
        <pc:spChg chg="add del mod">
          <ac:chgData name="Mitchell, Alex" userId="472c7a6b-fbd0-46ea-8891-b2f9e5977351" providerId="ADAL" clId="{8A64DA3C-1600-493C-A298-3875EE5C0B93}" dt="2023-02-12T02:29:14.795" v="897" actId="478"/>
          <ac:spMkLst>
            <pc:docMk/>
            <pc:sldMk cId="1941567497" sldId="270"/>
            <ac:spMk id="19" creationId="{00C3C9FF-0A2F-D2D8-D5C9-2711FB47D3A3}"/>
          </ac:spMkLst>
        </pc:spChg>
        <pc:spChg chg="mod">
          <ac:chgData name="Mitchell, Alex" userId="472c7a6b-fbd0-46ea-8891-b2f9e5977351" providerId="ADAL" clId="{8A64DA3C-1600-493C-A298-3875EE5C0B93}" dt="2023-02-12T02:30:09.437" v="907" actId="1076"/>
          <ac:spMkLst>
            <pc:docMk/>
            <pc:sldMk cId="1941567497" sldId="270"/>
            <ac:spMk id="20" creationId="{FEAF3F61-C6CA-4894-9AFA-02FDB66099C9}"/>
          </ac:spMkLst>
        </pc:spChg>
        <pc:spChg chg="del">
          <ac:chgData name="Mitchell, Alex" userId="472c7a6b-fbd0-46ea-8891-b2f9e5977351" providerId="ADAL" clId="{8A64DA3C-1600-493C-A298-3875EE5C0B93}" dt="2023-02-12T02:30:02.742" v="905" actId="478"/>
          <ac:spMkLst>
            <pc:docMk/>
            <pc:sldMk cId="1941567497" sldId="270"/>
            <ac:spMk id="21" creationId="{CB4E3F3B-E173-4213-A472-5B258F0311F0}"/>
          </ac:spMkLst>
        </pc:spChg>
        <pc:spChg chg="add del mod">
          <ac:chgData name="Mitchell, Alex" userId="472c7a6b-fbd0-46ea-8891-b2f9e5977351" providerId="ADAL" clId="{8A64DA3C-1600-493C-A298-3875EE5C0B93}" dt="2023-02-12T02:30:01.446" v="904" actId="478"/>
          <ac:spMkLst>
            <pc:docMk/>
            <pc:sldMk cId="1941567497" sldId="270"/>
            <ac:spMk id="23" creationId="{D41A5BF9-7011-36AF-41E9-3A9C85597A80}"/>
          </ac:spMkLst>
        </pc:spChg>
        <pc:spChg chg="mod">
          <ac:chgData name="Mitchell, Alex" userId="472c7a6b-fbd0-46ea-8891-b2f9e5977351" providerId="ADAL" clId="{8A64DA3C-1600-493C-A298-3875EE5C0B93}" dt="2023-02-12T02:29:07.093" v="894" actId="1076"/>
          <ac:spMkLst>
            <pc:docMk/>
            <pc:sldMk cId="1941567497" sldId="270"/>
            <ac:spMk id="24" creationId="{1A2623C5-D11D-478D-89FB-08576F6F146C}"/>
          </ac:spMkLst>
        </pc:spChg>
        <pc:spChg chg="del">
          <ac:chgData name="Mitchell, Alex" userId="472c7a6b-fbd0-46ea-8891-b2f9e5977351" providerId="ADAL" clId="{8A64DA3C-1600-493C-A298-3875EE5C0B93}" dt="2023-02-12T02:29:12.281" v="896" actId="478"/>
          <ac:spMkLst>
            <pc:docMk/>
            <pc:sldMk cId="1941567497" sldId="270"/>
            <ac:spMk id="25" creationId="{786ED0BB-76F0-475B-B4E0-105C68BFC78E}"/>
          </ac:spMkLst>
        </pc:spChg>
        <pc:spChg chg="add del mod">
          <ac:chgData name="Mitchell, Alex" userId="472c7a6b-fbd0-46ea-8891-b2f9e5977351" providerId="ADAL" clId="{8A64DA3C-1600-493C-A298-3875EE5C0B93}" dt="2023-02-12T02:30:04.229" v="906" actId="478"/>
          <ac:spMkLst>
            <pc:docMk/>
            <pc:sldMk cId="1941567497" sldId="270"/>
            <ac:spMk id="27" creationId="{EA842F73-7E8F-F123-396C-5D13DF46A34E}"/>
          </ac:spMkLst>
        </pc:spChg>
        <pc:spChg chg="mod">
          <ac:chgData name="Mitchell, Alex" userId="472c7a6b-fbd0-46ea-8891-b2f9e5977351" providerId="ADAL" clId="{8A64DA3C-1600-493C-A298-3875EE5C0B93}" dt="2023-02-12T02:30:28.904" v="914" actId="6549"/>
          <ac:spMkLst>
            <pc:docMk/>
            <pc:sldMk cId="1941567497" sldId="270"/>
            <ac:spMk id="81" creationId="{05C9BC75-0FE2-430C-A627-D6478EDBAACA}"/>
          </ac:spMkLst>
        </pc:spChg>
        <pc:picChg chg="add mod">
          <ac:chgData name="Mitchell, Alex" userId="472c7a6b-fbd0-46ea-8891-b2f9e5977351" providerId="ADAL" clId="{8A64DA3C-1600-493C-A298-3875EE5C0B93}" dt="2023-02-12T02:30:20.641" v="911" actId="1076"/>
          <ac:picMkLst>
            <pc:docMk/>
            <pc:sldMk cId="1941567497" sldId="270"/>
            <ac:picMk id="13" creationId="{EB71B6D7-47B6-928B-ABA1-5AAC39972409}"/>
          </ac:picMkLst>
        </pc:picChg>
        <pc:picChg chg="del">
          <ac:chgData name="Mitchell, Alex" userId="472c7a6b-fbd0-46ea-8891-b2f9e5977351" providerId="ADAL" clId="{8A64DA3C-1600-493C-A298-3875EE5C0B93}" dt="2023-02-12T02:27:20.532" v="870" actId="478"/>
          <ac:picMkLst>
            <pc:docMk/>
            <pc:sldMk cId="1941567497" sldId="270"/>
            <ac:picMk id="37" creationId="{98F474B4-9A01-431B-89C4-795F0E8E300B}"/>
          </ac:picMkLst>
        </pc:picChg>
        <pc:picChg chg="del">
          <ac:chgData name="Mitchell, Alex" userId="472c7a6b-fbd0-46ea-8891-b2f9e5977351" providerId="ADAL" clId="{8A64DA3C-1600-493C-A298-3875EE5C0B93}" dt="2023-02-12T02:27:22.317" v="871" actId="478"/>
          <ac:picMkLst>
            <pc:docMk/>
            <pc:sldMk cId="1941567497" sldId="270"/>
            <ac:picMk id="41" creationId="{7F1F5F87-7338-4240-8180-E6BC090EB76C}"/>
          </ac:picMkLst>
        </pc:picChg>
        <pc:picChg chg="del">
          <ac:chgData name="Mitchell, Alex" userId="472c7a6b-fbd0-46ea-8891-b2f9e5977351" providerId="ADAL" clId="{8A64DA3C-1600-493C-A298-3875EE5C0B93}" dt="2023-02-12T02:27:25.526" v="873" actId="478"/>
          <ac:picMkLst>
            <pc:docMk/>
            <pc:sldMk cId="1941567497" sldId="270"/>
            <ac:picMk id="45" creationId="{8B9B6C09-FCDF-4E23-A547-770F467C172C}"/>
          </ac:picMkLst>
        </pc:picChg>
        <pc:picChg chg="del">
          <ac:chgData name="Mitchell, Alex" userId="472c7a6b-fbd0-46ea-8891-b2f9e5977351" providerId="ADAL" clId="{8A64DA3C-1600-493C-A298-3875EE5C0B93}" dt="2023-02-12T02:27:23.985" v="872" actId="478"/>
          <ac:picMkLst>
            <pc:docMk/>
            <pc:sldMk cId="1941567497" sldId="270"/>
            <ac:picMk id="49" creationId="{B12E7790-F92D-4BF7-A243-ECD017E4E0FE}"/>
          </ac:picMkLst>
        </pc:picChg>
      </pc:sldChg>
      <pc:sldChg chg="addSp delSp modSp mod ord modAnim modNotesTx">
        <pc:chgData name="Mitchell, Alex" userId="472c7a6b-fbd0-46ea-8891-b2f9e5977351" providerId="ADAL" clId="{8A64DA3C-1600-493C-A298-3875EE5C0B93}" dt="2023-02-14T03:12:25.285" v="12975" actId="20577"/>
        <pc:sldMkLst>
          <pc:docMk/>
          <pc:sldMk cId="3471015614" sldId="314"/>
        </pc:sldMkLst>
        <pc:spChg chg="del">
          <ac:chgData name="Mitchell, Alex" userId="472c7a6b-fbd0-46ea-8891-b2f9e5977351" providerId="ADAL" clId="{8A64DA3C-1600-493C-A298-3875EE5C0B93}" dt="2023-02-12T21:14:51.016" v="3323" actId="478"/>
          <ac:spMkLst>
            <pc:docMk/>
            <pc:sldMk cId="3471015614" sldId="314"/>
            <ac:spMk id="2" creationId="{8E8F8535-0C24-4229-8D19-91E0E6D6B4FB}"/>
          </ac:spMkLst>
        </pc:spChg>
        <pc:spChg chg="add del mod">
          <ac:chgData name="Mitchell, Alex" userId="472c7a6b-fbd0-46ea-8891-b2f9e5977351" providerId="ADAL" clId="{8A64DA3C-1600-493C-A298-3875EE5C0B93}" dt="2023-02-12T21:14:49.321" v="3322" actId="478"/>
          <ac:spMkLst>
            <pc:docMk/>
            <pc:sldMk cId="3471015614" sldId="314"/>
            <ac:spMk id="4" creationId="{78691F35-4F25-4FBE-6329-0A2053716901}"/>
          </ac:spMkLst>
        </pc:spChg>
        <pc:spChg chg="add mod">
          <ac:chgData name="Mitchell, Alex" userId="472c7a6b-fbd0-46ea-8891-b2f9e5977351" providerId="ADAL" clId="{8A64DA3C-1600-493C-A298-3875EE5C0B93}" dt="2023-02-12T21:47:23.736" v="6680" actId="1076"/>
          <ac:spMkLst>
            <pc:docMk/>
            <pc:sldMk cId="3471015614" sldId="314"/>
            <ac:spMk id="5" creationId="{211653D9-01BA-CDA0-1E7B-749740591FE5}"/>
          </ac:spMkLst>
        </pc:spChg>
        <pc:spChg chg="add mod">
          <ac:chgData name="Mitchell, Alex" userId="472c7a6b-fbd0-46ea-8891-b2f9e5977351" providerId="ADAL" clId="{8A64DA3C-1600-493C-A298-3875EE5C0B93}" dt="2023-02-12T21:47:17.081" v="6679" actId="1076"/>
          <ac:spMkLst>
            <pc:docMk/>
            <pc:sldMk cId="3471015614" sldId="314"/>
            <ac:spMk id="6" creationId="{2DBBF0AD-B0D6-FB81-B9E4-C8A7179F87AB}"/>
          </ac:spMkLst>
        </pc:spChg>
        <pc:spChg chg="add mod">
          <ac:chgData name="Mitchell, Alex" userId="472c7a6b-fbd0-46ea-8891-b2f9e5977351" providerId="ADAL" clId="{8A64DA3C-1600-493C-A298-3875EE5C0B93}" dt="2023-02-12T21:44:06.241" v="6165" actId="20577"/>
          <ac:spMkLst>
            <pc:docMk/>
            <pc:sldMk cId="3471015614" sldId="314"/>
            <ac:spMk id="7" creationId="{CD0EA639-7007-0BE2-238E-8177DB000CE5}"/>
          </ac:spMkLst>
        </pc:spChg>
        <pc:spChg chg="del">
          <ac:chgData name="Mitchell, Alex" userId="472c7a6b-fbd0-46ea-8891-b2f9e5977351" providerId="ADAL" clId="{8A64DA3C-1600-493C-A298-3875EE5C0B93}" dt="2023-02-12T02:50:24.470" v="1555" actId="478"/>
          <ac:spMkLst>
            <pc:docMk/>
            <pc:sldMk cId="3471015614" sldId="314"/>
            <ac:spMk id="19" creationId="{4979282D-E5FD-5140-A8CF-6B9ECCC639FB}"/>
          </ac:spMkLst>
        </pc:spChg>
        <pc:spChg chg="mod">
          <ac:chgData name="Mitchell, Alex" userId="472c7a6b-fbd0-46ea-8891-b2f9e5977351" providerId="ADAL" clId="{8A64DA3C-1600-493C-A298-3875EE5C0B93}" dt="2023-02-12T21:49:47.981" v="6972" actId="1076"/>
          <ac:spMkLst>
            <pc:docMk/>
            <pc:sldMk cId="3471015614" sldId="314"/>
            <ac:spMk id="20" creationId="{CA99125E-05FD-1F48-9242-349EFD50E903}"/>
          </ac:spMkLst>
        </pc:spChg>
        <pc:spChg chg="mod">
          <ac:chgData name="Mitchell, Alex" userId="472c7a6b-fbd0-46ea-8891-b2f9e5977351" providerId="ADAL" clId="{8A64DA3C-1600-493C-A298-3875EE5C0B93}" dt="2023-02-14T03:07:03.484" v="12919" actId="20577"/>
          <ac:spMkLst>
            <pc:docMk/>
            <pc:sldMk cId="3471015614" sldId="314"/>
            <ac:spMk id="21" creationId="{A6AE9BB0-1CF1-D641-87AE-B2BD0610E76F}"/>
          </ac:spMkLst>
        </pc:spChg>
        <pc:spChg chg="mod">
          <ac:chgData name="Mitchell, Alex" userId="472c7a6b-fbd0-46ea-8891-b2f9e5977351" providerId="ADAL" clId="{8A64DA3C-1600-493C-A298-3875EE5C0B93}" dt="2023-02-12T21:49:24.259" v="6924" actId="20577"/>
          <ac:spMkLst>
            <pc:docMk/>
            <pc:sldMk cId="3471015614" sldId="314"/>
            <ac:spMk id="22" creationId="{D470C078-F843-8A46-B0A1-C602E9229DDE}"/>
          </ac:spMkLst>
        </pc:spChg>
        <pc:spChg chg="mod">
          <ac:chgData name="Mitchell, Alex" userId="472c7a6b-fbd0-46ea-8891-b2f9e5977351" providerId="ADAL" clId="{8A64DA3C-1600-493C-A298-3875EE5C0B93}" dt="2023-02-12T21:49:17.580" v="6919" actId="27636"/>
          <ac:spMkLst>
            <pc:docMk/>
            <pc:sldMk cId="3471015614" sldId="314"/>
            <ac:spMk id="23" creationId="{7F285646-C961-584C-A5A7-41A3F287E6B2}"/>
          </ac:spMkLst>
        </pc:spChg>
        <pc:picChg chg="add del mod">
          <ac:chgData name="Mitchell, Alex" userId="472c7a6b-fbd0-46ea-8891-b2f9e5977351" providerId="ADAL" clId="{8A64DA3C-1600-493C-A298-3875EE5C0B93}" dt="2023-02-12T02:47:01.843" v="1445" actId="21"/>
          <ac:picMkLst>
            <pc:docMk/>
            <pc:sldMk cId="3471015614" sldId="314"/>
            <ac:picMk id="1026" creationId="{B064BBE4-F517-E5C5-02F9-254ACEA25027}"/>
          </ac:picMkLst>
        </pc:picChg>
        <pc:picChg chg="add del mod">
          <ac:chgData name="Mitchell, Alex" userId="472c7a6b-fbd0-46ea-8891-b2f9e5977351" providerId="ADAL" clId="{8A64DA3C-1600-493C-A298-3875EE5C0B93}" dt="2023-02-12T21:41:09.439" v="6122" actId="478"/>
          <ac:picMkLst>
            <pc:docMk/>
            <pc:sldMk cId="3471015614" sldId="314"/>
            <ac:picMk id="1028" creationId="{78D609AA-AB1A-6E05-7D5C-CC4B30A0C237}"/>
          </ac:picMkLst>
        </pc:picChg>
        <pc:picChg chg="add mod">
          <ac:chgData name="Mitchell, Alex" userId="472c7a6b-fbd0-46ea-8891-b2f9e5977351" providerId="ADAL" clId="{8A64DA3C-1600-493C-A298-3875EE5C0B93}" dt="2023-02-12T21:47:35.232" v="6681" actId="1076"/>
          <ac:picMkLst>
            <pc:docMk/>
            <pc:sldMk cId="3471015614" sldId="314"/>
            <ac:picMk id="1030" creationId="{83BE9D31-FD27-122D-B0DC-7B0A965D5A23}"/>
          </ac:picMkLst>
        </pc:picChg>
        <pc:picChg chg="add mod">
          <ac:chgData name="Mitchell, Alex" userId="472c7a6b-fbd0-46ea-8891-b2f9e5977351" providerId="ADAL" clId="{8A64DA3C-1600-493C-A298-3875EE5C0B93}" dt="2023-02-12T21:47:12.718" v="6678" actId="1076"/>
          <ac:picMkLst>
            <pc:docMk/>
            <pc:sldMk cId="3471015614" sldId="314"/>
            <ac:picMk id="1032" creationId="{B1BCA1BC-EDD9-51A4-2E46-7D6AF67D570A}"/>
          </ac:picMkLst>
        </pc:picChg>
        <pc:picChg chg="add mod">
          <ac:chgData name="Mitchell, Alex" userId="472c7a6b-fbd0-46ea-8891-b2f9e5977351" providerId="ADAL" clId="{8A64DA3C-1600-493C-A298-3875EE5C0B93}" dt="2023-02-14T02:25:38.567" v="12726" actId="1076"/>
          <ac:picMkLst>
            <pc:docMk/>
            <pc:sldMk cId="3471015614" sldId="314"/>
            <ac:picMk id="1034" creationId="{01C79907-34FD-DCD6-2536-F0AD32BC114E}"/>
          </ac:picMkLst>
        </pc:picChg>
        <pc:picChg chg="add del">
          <ac:chgData name="Mitchell, Alex" userId="472c7a6b-fbd0-46ea-8891-b2f9e5977351" providerId="ADAL" clId="{8A64DA3C-1600-493C-A298-3875EE5C0B93}" dt="2023-02-12T21:43:56.302" v="6154"/>
          <ac:picMkLst>
            <pc:docMk/>
            <pc:sldMk cId="3471015614" sldId="314"/>
            <ac:picMk id="1036" creationId="{3B3B6A4D-B46F-8E9F-73A7-DE495A42A52A}"/>
          </ac:picMkLst>
        </pc:picChg>
        <pc:picChg chg="add mod">
          <ac:chgData name="Mitchell, Alex" userId="472c7a6b-fbd0-46ea-8891-b2f9e5977351" providerId="ADAL" clId="{8A64DA3C-1600-493C-A298-3875EE5C0B93}" dt="2023-02-14T02:31:51.717" v="12777" actId="1076"/>
          <ac:picMkLst>
            <pc:docMk/>
            <pc:sldMk cId="3471015614" sldId="314"/>
            <ac:picMk id="1038" creationId="{32E86C82-91A4-BA3D-CCC6-4F81A3704D6E}"/>
          </ac:picMkLst>
        </pc:picChg>
      </pc:sldChg>
      <pc:sldChg chg="addSp delSp modSp new del">
        <pc:chgData name="Mitchell, Alex" userId="472c7a6b-fbd0-46ea-8891-b2f9e5977351" providerId="ADAL" clId="{8A64DA3C-1600-493C-A298-3875EE5C0B93}" dt="2023-02-12T02:53:43.643" v="1576" actId="2696"/>
        <pc:sldMkLst>
          <pc:docMk/>
          <pc:sldMk cId="470501687" sldId="315"/>
        </pc:sldMkLst>
        <pc:picChg chg="add del mod">
          <ac:chgData name="Mitchell, Alex" userId="472c7a6b-fbd0-46ea-8891-b2f9e5977351" providerId="ADAL" clId="{8A64DA3C-1600-493C-A298-3875EE5C0B93}" dt="2023-02-12T02:53:33.141" v="1574" actId="21"/>
          <ac:picMkLst>
            <pc:docMk/>
            <pc:sldMk cId="470501687" sldId="315"/>
            <ac:picMk id="3074" creationId="{FDFE4D1B-CEC9-8484-475C-6E329F9369EA}"/>
          </ac:picMkLst>
        </pc:picChg>
      </pc:sldChg>
      <pc:sldChg chg="addSp delSp modSp new mod ord modNotesTx">
        <pc:chgData name="Mitchell, Alex" userId="472c7a6b-fbd0-46ea-8891-b2f9e5977351" providerId="ADAL" clId="{8A64DA3C-1600-493C-A298-3875EE5C0B93}" dt="2023-02-14T01:29:06.126" v="11497" actId="20577"/>
        <pc:sldMkLst>
          <pc:docMk/>
          <pc:sldMk cId="2886904420" sldId="316"/>
        </pc:sldMkLst>
        <pc:spChg chg="del">
          <ac:chgData name="Mitchell, Alex" userId="472c7a6b-fbd0-46ea-8891-b2f9e5977351" providerId="ADAL" clId="{8A64DA3C-1600-493C-A298-3875EE5C0B93}" dt="2023-02-12T02:54:02.908" v="1577" actId="478"/>
          <ac:spMkLst>
            <pc:docMk/>
            <pc:sldMk cId="2886904420" sldId="316"/>
            <ac:spMk id="2" creationId="{87BDA9A6-B620-A9F4-6198-978BD5CFE8F7}"/>
          </ac:spMkLst>
        </pc:spChg>
        <pc:spChg chg="del">
          <ac:chgData name="Mitchell, Alex" userId="472c7a6b-fbd0-46ea-8891-b2f9e5977351" providerId="ADAL" clId="{8A64DA3C-1600-493C-A298-3875EE5C0B93}" dt="2023-02-12T02:54:08.445" v="1579" actId="478"/>
          <ac:spMkLst>
            <pc:docMk/>
            <pc:sldMk cId="2886904420" sldId="316"/>
            <ac:spMk id="3" creationId="{D850AD67-1806-FBB7-B579-BB92EDB0D38D}"/>
          </ac:spMkLst>
        </pc:spChg>
        <pc:spChg chg="del">
          <ac:chgData name="Mitchell, Alex" userId="472c7a6b-fbd0-46ea-8891-b2f9e5977351" providerId="ADAL" clId="{8A64DA3C-1600-493C-A298-3875EE5C0B93}" dt="2023-02-12T02:54:06.207" v="1578" actId="478"/>
          <ac:spMkLst>
            <pc:docMk/>
            <pc:sldMk cId="2886904420" sldId="316"/>
            <ac:spMk id="4" creationId="{9D7D37F6-B948-79FA-641A-308E29CEB74D}"/>
          </ac:spMkLst>
        </pc:spChg>
        <pc:picChg chg="add del mod">
          <ac:chgData name="Mitchell, Alex" userId="472c7a6b-fbd0-46ea-8891-b2f9e5977351" providerId="ADAL" clId="{8A64DA3C-1600-493C-A298-3875EE5C0B93}" dt="2023-02-12T02:54:56.838" v="1583" actId="478"/>
          <ac:picMkLst>
            <pc:docMk/>
            <pc:sldMk cId="2886904420" sldId="316"/>
            <ac:picMk id="5" creationId="{FF6162F8-416B-CCE3-D670-CB74C96BDA58}"/>
          </ac:picMkLst>
        </pc:picChg>
        <pc:picChg chg="add">
          <ac:chgData name="Mitchell, Alex" userId="472c7a6b-fbd0-46ea-8891-b2f9e5977351" providerId="ADAL" clId="{8A64DA3C-1600-493C-A298-3875EE5C0B93}" dt="2023-02-12T02:55:00.147" v="1584"/>
          <ac:picMkLst>
            <pc:docMk/>
            <pc:sldMk cId="2886904420" sldId="316"/>
            <ac:picMk id="4098" creationId="{8176E045-8263-8CF9-D9B1-5BC56E5268DB}"/>
          </ac:picMkLst>
        </pc:picChg>
      </pc:sldChg>
      <pc:sldChg chg="addSp delSp modSp mod ord modClrScheme chgLayout modNotesTx">
        <pc:chgData name="Mitchell, Alex" userId="472c7a6b-fbd0-46ea-8891-b2f9e5977351" providerId="ADAL" clId="{8A64DA3C-1600-493C-A298-3875EE5C0B93}" dt="2023-02-14T02:33:16.534" v="12783" actId="20577"/>
        <pc:sldMkLst>
          <pc:docMk/>
          <pc:sldMk cId="2123049855" sldId="317"/>
        </pc:sldMkLst>
        <pc:spChg chg="del">
          <ac:chgData name="Mitchell, Alex" userId="472c7a6b-fbd0-46ea-8891-b2f9e5977351" providerId="ADAL" clId="{8A64DA3C-1600-493C-A298-3875EE5C0B93}" dt="2023-02-12T03:50:24.970" v="3039" actId="478"/>
          <ac:spMkLst>
            <pc:docMk/>
            <pc:sldMk cId="2123049855" sldId="317"/>
            <ac:spMk id="2" creationId="{3C42074A-2A66-40C8-BA9E-4C97B6C2C810}"/>
          </ac:spMkLst>
        </pc:spChg>
        <pc:spChg chg="mod ord">
          <ac:chgData name="Mitchell, Alex" userId="472c7a6b-fbd0-46ea-8891-b2f9e5977351" providerId="ADAL" clId="{8A64DA3C-1600-493C-A298-3875EE5C0B93}" dt="2023-02-12T21:17:21.112" v="3326" actId="700"/>
          <ac:spMkLst>
            <pc:docMk/>
            <pc:sldMk cId="2123049855" sldId="317"/>
            <ac:spMk id="4" creationId="{38202679-6595-4663-A854-969937BBADAB}"/>
          </ac:spMkLst>
        </pc:spChg>
        <pc:spChg chg="add mod ord">
          <ac:chgData name="Mitchell, Alex" userId="472c7a6b-fbd0-46ea-8891-b2f9e5977351" providerId="ADAL" clId="{8A64DA3C-1600-493C-A298-3875EE5C0B93}" dt="2023-02-14T02:29:47.544" v="12763" actId="6549"/>
          <ac:spMkLst>
            <pc:docMk/>
            <pc:sldMk cId="2123049855" sldId="317"/>
            <ac:spMk id="5" creationId="{1C954A8F-B309-10D3-05F3-D2E8A6712662}"/>
          </ac:spMkLst>
        </pc:spChg>
        <pc:spChg chg="add del mod ord">
          <ac:chgData name="Mitchell, Alex" userId="472c7a6b-fbd0-46ea-8891-b2f9e5977351" providerId="ADAL" clId="{8A64DA3C-1600-493C-A298-3875EE5C0B93}" dt="2023-02-12T03:50:55.579" v="3051" actId="700"/>
          <ac:spMkLst>
            <pc:docMk/>
            <pc:sldMk cId="2123049855" sldId="317"/>
            <ac:spMk id="6" creationId="{ED037AD6-F77C-0B8F-8AF4-9F80CA6F1F23}"/>
          </ac:spMkLst>
        </pc:spChg>
        <pc:spChg chg="del">
          <ac:chgData name="Mitchell, Alex" userId="472c7a6b-fbd0-46ea-8891-b2f9e5977351" providerId="ADAL" clId="{8A64DA3C-1600-493C-A298-3875EE5C0B93}" dt="2023-02-12T03:50:18.078" v="3036" actId="478"/>
          <ac:spMkLst>
            <pc:docMk/>
            <pc:sldMk cId="2123049855" sldId="317"/>
            <ac:spMk id="7" creationId="{C558E8B1-0215-4BC8-AF46-4F9A87F2AEF8}"/>
          </ac:spMkLst>
        </pc:spChg>
        <pc:spChg chg="add mod ord">
          <ac:chgData name="Mitchell, Alex" userId="472c7a6b-fbd0-46ea-8891-b2f9e5977351" providerId="ADAL" clId="{8A64DA3C-1600-493C-A298-3875EE5C0B93}" dt="2023-02-14T02:30:23.248" v="12768" actId="255"/>
          <ac:spMkLst>
            <pc:docMk/>
            <pc:sldMk cId="2123049855" sldId="317"/>
            <ac:spMk id="9" creationId="{FCA7AE63-D596-0762-6123-E435C1768C30}"/>
          </ac:spMkLst>
        </pc:spChg>
        <pc:spChg chg="add mod ord">
          <ac:chgData name="Mitchell, Alex" userId="472c7a6b-fbd0-46ea-8891-b2f9e5977351" providerId="ADAL" clId="{8A64DA3C-1600-493C-A298-3875EE5C0B93}" dt="2023-02-14T02:17:33.775" v="12282" actId="6549"/>
          <ac:spMkLst>
            <pc:docMk/>
            <pc:sldMk cId="2123049855" sldId="317"/>
            <ac:spMk id="10" creationId="{8670BCC5-641A-330C-BA19-CA87951A4F11}"/>
          </ac:spMkLst>
        </pc:spChg>
        <pc:spChg chg="add mod ord">
          <ac:chgData name="Mitchell, Alex" userId="472c7a6b-fbd0-46ea-8891-b2f9e5977351" providerId="ADAL" clId="{8A64DA3C-1600-493C-A298-3875EE5C0B93}" dt="2023-02-12T21:37:21.310" v="5684" actId="20577"/>
          <ac:spMkLst>
            <pc:docMk/>
            <pc:sldMk cId="2123049855" sldId="317"/>
            <ac:spMk id="11" creationId="{148EEE0A-D9D7-AD57-5555-6773412DE464}"/>
          </ac:spMkLst>
        </pc:spChg>
        <pc:spChg chg="mod ord">
          <ac:chgData name="Mitchell, Alex" userId="472c7a6b-fbd0-46ea-8891-b2f9e5977351" providerId="ADAL" clId="{8A64DA3C-1600-493C-A298-3875EE5C0B93}" dt="2023-02-12T21:17:21.112" v="3326" actId="700"/>
          <ac:spMkLst>
            <pc:docMk/>
            <pc:sldMk cId="2123049855" sldId="317"/>
            <ac:spMk id="19" creationId="{E8D036FB-049F-42B9-8221-9EAE4768947B}"/>
          </ac:spMkLst>
        </pc:spChg>
        <pc:spChg chg="mod">
          <ac:chgData name="Mitchell, Alex" userId="472c7a6b-fbd0-46ea-8891-b2f9e5977351" providerId="ADAL" clId="{8A64DA3C-1600-493C-A298-3875EE5C0B93}" dt="2023-02-14T02:30:37.207" v="12771" actId="1076"/>
          <ac:spMkLst>
            <pc:docMk/>
            <pc:sldMk cId="2123049855" sldId="317"/>
            <ac:spMk id="52" creationId="{CB5CC355-F6A6-4B5D-BE90-7C2313A8123B}"/>
          </ac:spMkLst>
        </pc:spChg>
        <pc:picChg chg="del">
          <ac:chgData name="Mitchell, Alex" userId="472c7a6b-fbd0-46ea-8891-b2f9e5977351" providerId="ADAL" clId="{8A64DA3C-1600-493C-A298-3875EE5C0B93}" dt="2023-02-12T03:50:07.589" v="3032" actId="478"/>
          <ac:picMkLst>
            <pc:docMk/>
            <pc:sldMk cId="2123049855" sldId="317"/>
            <ac:picMk id="8" creationId="{3447DC9B-5595-6481-643B-338375BE8F2C}"/>
          </ac:picMkLst>
        </pc:picChg>
        <pc:picChg chg="del">
          <ac:chgData name="Mitchell, Alex" userId="472c7a6b-fbd0-46ea-8891-b2f9e5977351" providerId="ADAL" clId="{8A64DA3C-1600-493C-A298-3875EE5C0B93}" dt="2023-02-12T03:50:05.894" v="3031" actId="478"/>
          <ac:picMkLst>
            <pc:docMk/>
            <pc:sldMk cId="2123049855" sldId="317"/>
            <ac:picMk id="2050" creationId="{8D711262-4FFC-A564-714A-A4046BDF08A5}"/>
          </ac:picMkLst>
        </pc:picChg>
      </pc:sldChg>
      <pc:sldChg chg="modSp new del mod">
        <pc:chgData name="Mitchell, Alex" userId="472c7a6b-fbd0-46ea-8891-b2f9e5977351" providerId="ADAL" clId="{8A64DA3C-1600-493C-A298-3875EE5C0B93}" dt="2023-02-12T21:50:53.337" v="7112" actId="2696"/>
        <pc:sldMkLst>
          <pc:docMk/>
          <pc:sldMk cId="1738899566" sldId="318"/>
        </pc:sldMkLst>
        <pc:spChg chg="mod">
          <ac:chgData name="Mitchell, Alex" userId="472c7a6b-fbd0-46ea-8891-b2f9e5977351" providerId="ADAL" clId="{8A64DA3C-1600-493C-A298-3875EE5C0B93}" dt="2023-02-12T21:50:50.542" v="7111" actId="20577"/>
          <ac:spMkLst>
            <pc:docMk/>
            <pc:sldMk cId="1738899566" sldId="318"/>
            <ac:spMk id="2" creationId="{25342BEB-61CC-8384-A28F-2FAFDCA857A4}"/>
          </ac:spMkLst>
        </pc:spChg>
      </pc:sldChg>
      <pc:sldChg chg="addSp delSp modSp new mod modClrScheme chgLayout modNotesTx">
        <pc:chgData name="Mitchell, Alex" userId="472c7a6b-fbd0-46ea-8891-b2f9e5977351" providerId="ADAL" clId="{8A64DA3C-1600-493C-A298-3875EE5C0B93}" dt="2023-02-14T03:17:48.035" v="13101" actId="20577"/>
        <pc:sldMkLst>
          <pc:docMk/>
          <pc:sldMk cId="2186763179" sldId="318"/>
        </pc:sldMkLst>
        <pc:spChg chg="del mod ord">
          <ac:chgData name="Mitchell, Alex" userId="472c7a6b-fbd0-46ea-8891-b2f9e5977351" providerId="ADAL" clId="{8A64DA3C-1600-493C-A298-3875EE5C0B93}" dt="2023-02-14T00:55:33.980" v="8091" actId="700"/>
          <ac:spMkLst>
            <pc:docMk/>
            <pc:sldMk cId="2186763179" sldId="318"/>
            <ac:spMk id="2" creationId="{EF8F124A-00A2-42D9-4A6F-D39F81804FC2}"/>
          </ac:spMkLst>
        </pc:spChg>
        <pc:spChg chg="del mod ord">
          <ac:chgData name="Mitchell, Alex" userId="472c7a6b-fbd0-46ea-8891-b2f9e5977351" providerId="ADAL" clId="{8A64DA3C-1600-493C-A298-3875EE5C0B93}" dt="2023-02-14T00:55:33.980" v="8091" actId="700"/>
          <ac:spMkLst>
            <pc:docMk/>
            <pc:sldMk cId="2186763179" sldId="318"/>
            <ac:spMk id="3" creationId="{0232D9CF-0332-3B76-7424-BC9FDFE7E285}"/>
          </ac:spMkLst>
        </pc:spChg>
        <pc:spChg chg="add mod ord">
          <ac:chgData name="Mitchell, Alex" userId="472c7a6b-fbd0-46ea-8891-b2f9e5977351" providerId="ADAL" clId="{8A64DA3C-1600-493C-A298-3875EE5C0B93}" dt="2023-02-14T00:59:39.339" v="8452" actId="1076"/>
          <ac:spMkLst>
            <pc:docMk/>
            <pc:sldMk cId="2186763179" sldId="318"/>
            <ac:spMk id="4" creationId="{2CC6358A-91F4-383D-40D0-47CEA80509CC}"/>
          </ac:spMkLst>
        </pc:spChg>
        <pc:spChg chg="add del mod ord">
          <ac:chgData name="Mitchell, Alex" userId="472c7a6b-fbd0-46ea-8891-b2f9e5977351" providerId="ADAL" clId="{8A64DA3C-1600-493C-A298-3875EE5C0B93}" dt="2023-02-14T00:59:32.051" v="8450" actId="26606"/>
          <ac:spMkLst>
            <pc:docMk/>
            <pc:sldMk cId="2186763179" sldId="318"/>
            <ac:spMk id="5" creationId="{97C57A25-B57E-A126-A7F3-A7ED2A7606E7}"/>
          </ac:spMkLst>
        </pc:spChg>
        <pc:spChg chg="add del mod ord">
          <ac:chgData name="Mitchell, Alex" userId="472c7a6b-fbd0-46ea-8891-b2f9e5977351" providerId="ADAL" clId="{8A64DA3C-1600-493C-A298-3875EE5C0B93}" dt="2023-02-14T00:57:25.176" v="8251"/>
          <ac:spMkLst>
            <pc:docMk/>
            <pc:sldMk cId="2186763179" sldId="318"/>
            <ac:spMk id="6" creationId="{2AC8110B-B254-7B77-9C0A-59AC11BA6B89}"/>
          </ac:spMkLst>
        </pc:spChg>
        <pc:spChg chg="add mod ord">
          <ac:chgData name="Mitchell, Alex" userId="472c7a6b-fbd0-46ea-8891-b2f9e5977351" providerId="ADAL" clId="{8A64DA3C-1600-493C-A298-3875EE5C0B93}" dt="2023-02-14T03:17:48.035" v="13101" actId="20577"/>
          <ac:spMkLst>
            <pc:docMk/>
            <pc:sldMk cId="2186763179" sldId="318"/>
            <ac:spMk id="7" creationId="{83A77744-85CE-C041-BE43-AA5C1E6021F7}"/>
          </ac:spMkLst>
        </pc:spChg>
        <pc:spChg chg="add del mod">
          <ac:chgData name="Mitchell, Alex" userId="472c7a6b-fbd0-46ea-8891-b2f9e5977351" providerId="ADAL" clId="{8A64DA3C-1600-493C-A298-3875EE5C0B93}" dt="2023-02-14T00:59:32.030" v="8449" actId="26606"/>
          <ac:spMkLst>
            <pc:docMk/>
            <pc:sldMk cId="2186763179" sldId="318"/>
            <ac:spMk id="7175" creationId="{F3976964-822B-2C04-4ED8-01D532D018CF}"/>
          </ac:spMkLst>
        </pc:spChg>
        <pc:spChg chg="add del mod">
          <ac:chgData name="Mitchell, Alex" userId="472c7a6b-fbd0-46ea-8891-b2f9e5977351" providerId="ADAL" clId="{8A64DA3C-1600-493C-A298-3875EE5C0B93}" dt="2023-02-14T00:59:32.030" v="8449" actId="26606"/>
          <ac:spMkLst>
            <pc:docMk/>
            <pc:sldMk cId="2186763179" sldId="318"/>
            <ac:spMk id="7177" creationId="{D6C1C2C4-8121-4769-EB24-6E66399822EB}"/>
          </ac:spMkLst>
        </pc:spChg>
        <pc:spChg chg="add del mod">
          <ac:chgData name="Mitchell, Alex" userId="472c7a6b-fbd0-46ea-8891-b2f9e5977351" providerId="ADAL" clId="{8A64DA3C-1600-493C-A298-3875EE5C0B93}" dt="2023-02-14T00:59:32.030" v="8449" actId="26606"/>
          <ac:spMkLst>
            <pc:docMk/>
            <pc:sldMk cId="2186763179" sldId="318"/>
            <ac:spMk id="7179" creationId="{C0C7709A-177B-1227-8B35-F65B9FCADE01}"/>
          </ac:spMkLst>
        </pc:spChg>
        <pc:spChg chg="add del mod">
          <ac:chgData name="Mitchell, Alex" userId="472c7a6b-fbd0-46ea-8891-b2f9e5977351" providerId="ADAL" clId="{8A64DA3C-1600-493C-A298-3875EE5C0B93}" dt="2023-02-14T00:59:32.030" v="8449" actId="26606"/>
          <ac:spMkLst>
            <pc:docMk/>
            <pc:sldMk cId="2186763179" sldId="318"/>
            <ac:spMk id="7181" creationId="{5DBD9CB7-497E-8676-A333-38F38785F3E7}"/>
          </ac:spMkLst>
        </pc:spChg>
        <pc:spChg chg="add del mod">
          <ac:chgData name="Mitchell, Alex" userId="472c7a6b-fbd0-46ea-8891-b2f9e5977351" providerId="ADAL" clId="{8A64DA3C-1600-493C-A298-3875EE5C0B93}" dt="2023-02-14T01:07:57.196" v="9306" actId="478"/>
          <ac:spMkLst>
            <pc:docMk/>
            <pc:sldMk cId="2186763179" sldId="318"/>
            <ac:spMk id="7183" creationId="{D4C00DDB-139D-39C5-3D71-9E6E38D32C1E}"/>
          </ac:spMkLst>
        </pc:spChg>
        <pc:spChg chg="add mod">
          <ac:chgData name="Mitchell, Alex" userId="472c7a6b-fbd0-46ea-8891-b2f9e5977351" providerId="ADAL" clId="{8A64DA3C-1600-493C-A298-3875EE5C0B93}" dt="2023-02-14T01:00:36.376" v="8614" actId="20577"/>
          <ac:spMkLst>
            <pc:docMk/>
            <pc:sldMk cId="2186763179" sldId="318"/>
            <ac:spMk id="7184" creationId="{78E5B76D-A920-C7ED-8437-733A103C7EDD}"/>
          </ac:spMkLst>
        </pc:spChg>
        <pc:spChg chg="add mod">
          <ac:chgData name="Mitchell, Alex" userId="472c7a6b-fbd0-46ea-8891-b2f9e5977351" providerId="ADAL" clId="{8A64DA3C-1600-493C-A298-3875EE5C0B93}" dt="2023-02-14T00:59:32.051" v="8450" actId="26606"/>
          <ac:spMkLst>
            <pc:docMk/>
            <pc:sldMk cId="2186763179" sldId="318"/>
            <ac:spMk id="7185" creationId="{3F3DE4F7-D084-42CA-2DD1-CC75E6F6289C}"/>
          </ac:spMkLst>
        </pc:spChg>
        <pc:picChg chg="add mod">
          <ac:chgData name="Mitchell, Alex" userId="472c7a6b-fbd0-46ea-8891-b2f9e5977351" providerId="ADAL" clId="{8A64DA3C-1600-493C-A298-3875EE5C0B93}" dt="2023-02-14T00:59:32.051" v="8450" actId="26606"/>
          <ac:picMkLst>
            <pc:docMk/>
            <pc:sldMk cId="2186763179" sldId="318"/>
            <ac:picMk id="7170" creationId="{D6A66F90-9C83-434C-31B7-350788D67268}"/>
          </ac:picMkLst>
        </pc:picChg>
      </pc:sldChg>
      <pc:sldChg chg="addSp delSp modSp new mod modClrScheme chgLayout modNotesTx">
        <pc:chgData name="Mitchell, Alex" userId="472c7a6b-fbd0-46ea-8891-b2f9e5977351" providerId="ADAL" clId="{8A64DA3C-1600-493C-A298-3875EE5C0B93}" dt="2023-02-14T03:17:59.811" v="13102" actId="20577"/>
        <pc:sldMkLst>
          <pc:docMk/>
          <pc:sldMk cId="3127072463" sldId="319"/>
        </pc:sldMkLst>
        <pc:spChg chg="del mod ord">
          <ac:chgData name="Mitchell, Alex" userId="472c7a6b-fbd0-46ea-8891-b2f9e5977351" providerId="ADAL" clId="{8A64DA3C-1600-493C-A298-3875EE5C0B93}" dt="2023-02-14T01:05:48.323" v="9096" actId="700"/>
          <ac:spMkLst>
            <pc:docMk/>
            <pc:sldMk cId="3127072463" sldId="319"/>
            <ac:spMk id="2" creationId="{57AF11EC-6C6E-425D-DAEC-3E03D94B1D5A}"/>
          </ac:spMkLst>
        </pc:spChg>
        <pc:spChg chg="del">
          <ac:chgData name="Mitchell, Alex" userId="472c7a6b-fbd0-46ea-8891-b2f9e5977351" providerId="ADAL" clId="{8A64DA3C-1600-493C-A298-3875EE5C0B93}" dt="2023-02-14T01:05:48.323" v="9096" actId="700"/>
          <ac:spMkLst>
            <pc:docMk/>
            <pc:sldMk cId="3127072463" sldId="319"/>
            <ac:spMk id="3" creationId="{2C562B60-1A01-46A0-ABC6-0EE255A8CF79}"/>
          </ac:spMkLst>
        </pc:spChg>
        <pc:spChg chg="del mod ord">
          <ac:chgData name="Mitchell, Alex" userId="472c7a6b-fbd0-46ea-8891-b2f9e5977351" providerId="ADAL" clId="{8A64DA3C-1600-493C-A298-3875EE5C0B93}" dt="2023-02-14T01:05:48.323" v="9096" actId="700"/>
          <ac:spMkLst>
            <pc:docMk/>
            <pc:sldMk cId="3127072463" sldId="319"/>
            <ac:spMk id="4" creationId="{EE5538A5-CB14-EFF3-04D5-82C593DA6559}"/>
          </ac:spMkLst>
        </pc:spChg>
        <pc:spChg chg="del mod ord">
          <ac:chgData name="Mitchell, Alex" userId="472c7a6b-fbd0-46ea-8891-b2f9e5977351" providerId="ADAL" clId="{8A64DA3C-1600-493C-A298-3875EE5C0B93}" dt="2023-02-14T01:14:12.298" v="10004" actId="478"/>
          <ac:spMkLst>
            <pc:docMk/>
            <pc:sldMk cId="3127072463" sldId="319"/>
            <ac:spMk id="5" creationId="{C9C435B1-0F6E-8829-5F20-09AFFFDE7BD6}"/>
          </ac:spMkLst>
        </pc:spChg>
        <pc:spChg chg="mod ord">
          <ac:chgData name="Mitchell, Alex" userId="472c7a6b-fbd0-46ea-8891-b2f9e5977351" providerId="ADAL" clId="{8A64DA3C-1600-493C-A298-3875EE5C0B93}" dt="2023-02-14T01:14:05.290" v="9999" actId="20577"/>
          <ac:spMkLst>
            <pc:docMk/>
            <pc:sldMk cId="3127072463" sldId="319"/>
            <ac:spMk id="6" creationId="{4811C359-9F47-0B4D-4B60-D0F686301F64}"/>
          </ac:spMkLst>
        </pc:spChg>
        <pc:spChg chg="mod ord">
          <ac:chgData name="Mitchell, Alex" userId="472c7a6b-fbd0-46ea-8891-b2f9e5977351" providerId="ADAL" clId="{8A64DA3C-1600-493C-A298-3875EE5C0B93}" dt="2023-02-14T01:05:48.323" v="9096" actId="700"/>
          <ac:spMkLst>
            <pc:docMk/>
            <pc:sldMk cId="3127072463" sldId="319"/>
            <ac:spMk id="7" creationId="{25CE9087-50B8-A134-03AC-67ED2B5AC6C8}"/>
          </ac:spMkLst>
        </pc:spChg>
        <pc:spChg chg="add mod ord">
          <ac:chgData name="Mitchell, Alex" userId="472c7a6b-fbd0-46ea-8891-b2f9e5977351" providerId="ADAL" clId="{8A64DA3C-1600-493C-A298-3875EE5C0B93}" dt="2023-02-14T01:05:54.321" v="9116" actId="20577"/>
          <ac:spMkLst>
            <pc:docMk/>
            <pc:sldMk cId="3127072463" sldId="319"/>
            <ac:spMk id="8" creationId="{AB63D5E5-1314-04C6-9A0E-DABF0099EC56}"/>
          </ac:spMkLst>
        </pc:spChg>
        <pc:spChg chg="add del mod ord">
          <ac:chgData name="Mitchell, Alex" userId="472c7a6b-fbd0-46ea-8891-b2f9e5977351" providerId="ADAL" clId="{8A64DA3C-1600-493C-A298-3875EE5C0B93}" dt="2023-02-14T01:09:39.703" v="9356" actId="478"/>
          <ac:spMkLst>
            <pc:docMk/>
            <pc:sldMk cId="3127072463" sldId="319"/>
            <ac:spMk id="9" creationId="{4A4E8B20-B6D0-901C-EA2C-E3512B6B20D2}"/>
          </ac:spMkLst>
        </pc:spChg>
        <pc:spChg chg="add del mod ord">
          <ac:chgData name="Mitchell, Alex" userId="472c7a6b-fbd0-46ea-8891-b2f9e5977351" providerId="ADAL" clId="{8A64DA3C-1600-493C-A298-3875EE5C0B93}" dt="2023-02-14T01:09:14.328" v="9309" actId="478"/>
          <ac:spMkLst>
            <pc:docMk/>
            <pc:sldMk cId="3127072463" sldId="319"/>
            <ac:spMk id="10" creationId="{E7F2293B-40EC-92C4-5E09-61CA5C5F04C6}"/>
          </ac:spMkLst>
        </pc:spChg>
        <pc:spChg chg="add mod ord">
          <ac:chgData name="Mitchell, Alex" userId="472c7a6b-fbd0-46ea-8891-b2f9e5977351" providerId="ADAL" clId="{8A64DA3C-1600-493C-A298-3875EE5C0B93}" dt="2023-02-14T01:17:39.227" v="10111" actId="20577"/>
          <ac:spMkLst>
            <pc:docMk/>
            <pc:sldMk cId="3127072463" sldId="319"/>
            <ac:spMk id="11" creationId="{3A393810-F3A5-A9E2-5608-2FF872FB84C7}"/>
          </ac:spMkLst>
        </pc:spChg>
        <pc:spChg chg="add del mod ord">
          <ac:chgData name="Mitchell, Alex" userId="472c7a6b-fbd0-46ea-8891-b2f9e5977351" providerId="ADAL" clId="{8A64DA3C-1600-493C-A298-3875EE5C0B93}" dt="2023-02-14T01:15:08.939" v="10045" actId="478"/>
          <ac:spMkLst>
            <pc:docMk/>
            <pc:sldMk cId="3127072463" sldId="319"/>
            <ac:spMk id="12" creationId="{6265DD36-85B4-DEBB-797C-5B077ED49343}"/>
          </ac:spMkLst>
        </pc:spChg>
        <pc:spChg chg="add mod">
          <ac:chgData name="Mitchell, Alex" userId="472c7a6b-fbd0-46ea-8891-b2f9e5977351" providerId="ADAL" clId="{8A64DA3C-1600-493C-A298-3875EE5C0B93}" dt="2023-02-14T01:15:02.372" v="10044" actId="571"/>
          <ac:spMkLst>
            <pc:docMk/>
            <pc:sldMk cId="3127072463" sldId="319"/>
            <ac:spMk id="13" creationId="{C0730F8F-C3A5-0F51-F9CD-04504A2F07B1}"/>
          </ac:spMkLst>
        </pc:spChg>
        <pc:picChg chg="add del">
          <ac:chgData name="Mitchell, Alex" userId="472c7a6b-fbd0-46ea-8891-b2f9e5977351" providerId="ADAL" clId="{8A64DA3C-1600-493C-A298-3875EE5C0B93}" dt="2023-02-14T01:14:57.143" v="10042"/>
          <ac:picMkLst>
            <pc:docMk/>
            <pc:sldMk cId="3127072463" sldId="319"/>
            <ac:picMk id="8194" creationId="{4AC15B21-22B2-DF95-CCC7-A7B278C9FA8F}"/>
          </ac:picMkLst>
        </pc:picChg>
        <pc:picChg chg="add del mod">
          <ac:chgData name="Mitchell, Alex" userId="472c7a6b-fbd0-46ea-8891-b2f9e5977351" providerId="ADAL" clId="{8A64DA3C-1600-493C-A298-3875EE5C0B93}" dt="2023-02-14T01:15:36.792" v="10049" actId="478"/>
          <ac:picMkLst>
            <pc:docMk/>
            <pc:sldMk cId="3127072463" sldId="319"/>
            <ac:picMk id="8196" creationId="{62EE8CAA-01FC-C332-38D9-9B4C7FD34DB2}"/>
          </ac:picMkLst>
        </pc:picChg>
        <pc:picChg chg="add mod">
          <ac:chgData name="Mitchell, Alex" userId="472c7a6b-fbd0-46ea-8891-b2f9e5977351" providerId="ADAL" clId="{8A64DA3C-1600-493C-A298-3875EE5C0B93}" dt="2023-02-14T01:15:49.960" v="10052" actId="1076"/>
          <ac:picMkLst>
            <pc:docMk/>
            <pc:sldMk cId="3127072463" sldId="319"/>
            <ac:picMk id="8198" creationId="{C8442D69-2315-A73B-9CB5-7D6F6595C150}"/>
          </ac:picMkLst>
        </pc:picChg>
      </pc:sldChg>
      <pc:sldChg chg="modSp add del">
        <pc:chgData name="Mitchell, Alex" userId="472c7a6b-fbd0-46ea-8891-b2f9e5977351" providerId="ADAL" clId="{8A64DA3C-1600-493C-A298-3875EE5C0B93}" dt="2023-02-14T01:10:07.007" v="9442" actId="2696"/>
        <pc:sldMkLst>
          <pc:docMk/>
          <pc:sldMk cId="263378055" sldId="320"/>
        </pc:sldMkLst>
        <pc:picChg chg="mod">
          <ac:chgData name="Mitchell, Alex" userId="472c7a6b-fbd0-46ea-8891-b2f9e5977351" providerId="ADAL" clId="{8A64DA3C-1600-493C-A298-3875EE5C0B93}" dt="2023-02-14T01:08:41.255" v="9308" actId="339"/>
          <ac:picMkLst>
            <pc:docMk/>
            <pc:sldMk cId="263378055" sldId="320"/>
            <ac:picMk id="7170" creationId="{D6A66F90-9C83-434C-31B7-350788D67268}"/>
          </ac:picMkLst>
        </pc:picChg>
      </pc:sldChg>
      <pc:sldChg chg="addSp delSp modSp new mod ord modNotesTx">
        <pc:chgData name="Mitchell, Alex" userId="472c7a6b-fbd0-46ea-8891-b2f9e5977351" providerId="ADAL" clId="{8A64DA3C-1600-493C-A298-3875EE5C0B93}" dt="2023-02-14T18:09:03.640" v="13348" actId="20577"/>
        <pc:sldMkLst>
          <pc:docMk/>
          <pc:sldMk cId="3019610175" sldId="320"/>
        </pc:sldMkLst>
        <pc:spChg chg="mod">
          <ac:chgData name="Mitchell, Alex" userId="472c7a6b-fbd0-46ea-8891-b2f9e5977351" providerId="ADAL" clId="{8A64DA3C-1600-493C-A298-3875EE5C0B93}" dt="2023-02-14T01:34:03.028" v="11969" actId="1076"/>
          <ac:spMkLst>
            <pc:docMk/>
            <pc:sldMk cId="3019610175" sldId="320"/>
            <ac:spMk id="2" creationId="{FE49F83A-2A7B-5374-39C8-EBDC6A629531}"/>
          </ac:spMkLst>
        </pc:spChg>
        <pc:spChg chg="del">
          <ac:chgData name="Mitchell, Alex" userId="472c7a6b-fbd0-46ea-8891-b2f9e5977351" providerId="ADAL" clId="{8A64DA3C-1600-493C-A298-3875EE5C0B93}" dt="2023-02-14T01:33:46.614" v="11955"/>
          <ac:spMkLst>
            <pc:docMk/>
            <pc:sldMk cId="3019610175" sldId="320"/>
            <ac:spMk id="3" creationId="{501E09DD-22AB-4610-051E-A03F61EC8077}"/>
          </ac:spMkLst>
        </pc:spChg>
        <pc:spChg chg="mod">
          <ac:chgData name="Mitchell, Alex" userId="472c7a6b-fbd0-46ea-8891-b2f9e5977351" providerId="ADAL" clId="{8A64DA3C-1600-493C-A298-3875EE5C0B93}" dt="2023-02-14T01:44:26.311" v="12100" actId="404"/>
          <ac:spMkLst>
            <pc:docMk/>
            <pc:sldMk cId="3019610175" sldId="320"/>
            <ac:spMk id="4" creationId="{4C9EC6FB-1EEC-4681-EE1E-2A8935396F70}"/>
          </ac:spMkLst>
        </pc:spChg>
        <pc:spChg chg="del">
          <ac:chgData name="Mitchell, Alex" userId="472c7a6b-fbd0-46ea-8891-b2f9e5977351" providerId="ADAL" clId="{8A64DA3C-1600-493C-A298-3875EE5C0B93}" dt="2023-02-14T01:43:32.268" v="12032" actId="478"/>
          <ac:spMkLst>
            <pc:docMk/>
            <pc:sldMk cId="3019610175" sldId="320"/>
            <ac:spMk id="5" creationId="{7C50D27B-8DA7-78CD-5AE2-8475AA9EA001}"/>
          </ac:spMkLst>
        </pc:spChg>
        <pc:spChg chg="mod">
          <ac:chgData name="Mitchell, Alex" userId="472c7a6b-fbd0-46ea-8891-b2f9e5977351" providerId="ADAL" clId="{8A64DA3C-1600-493C-A298-3875EE5C0B93}" dt="2023-02-14T01:43:36.678" v="12044" actId="20577"/>
          <ac:spMkLst>
            <pc:docMk/>
            <pc:sldMk cId="3019610175" sldId="320"/>
            <ac:spMk id="7" creationId="{6B2196F8-2425-70E6-086F-FEC16E426647}"/>
          </ac:spMkLst>
        </pc:spChg>
        <pc:picChg chg="add mod">
          <ac:chgData name="Mitchell, Alex" userId="472c7a6b-fbd0-46ea-8891-b2f9e5977351" providerId="ADAL" clId="{8A64DA3C-1600-493C-A298-3875EE5C0B93}" dt="2023-02-14T01:33:54.434" v="11957" actId="1076"/>
          <ac:picMkLst>
            <pc:docMk/>
            <pc:sldMk cId="3019610175" sldId="320"/>
            <ac:picMk id="9218" creationId="{FC664154-0D1F-ACF9-CE41-0435EE85DFB1}"/>
          </ac:picMkLst>
        </pc:picChg>
      </pc:sldChg>
      <pc:sldChg chg="new del">
        <pc:chgData name="Mitchell, Alex" userId="472c7a6b-fbd0-46ea-8891-b2f9e5977351" providerId="ADAL" clId="{8A64DA3C-1600-493C-A298-3875EE5C0B93}" dt="2023-02-14T03:09:13.825" v="12923" actId="2696"/>
        <pc:sldMkLst>
          <pc:docMk/>
          <pc:sldMk cId="1943394079" sldId="321"/>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20856-93F0-4CC7-B7FD-2466914A11D4}"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4AF52931-E4CA-4429-AACB-B8747CDB2409}">
      <dgm:prSet phldrT="[Text]"/>
      <dgm:spPr/>
      <dgm:t>
        <a:bodyPr/>
        <a:lstStyle/>
        <a:p>
          <a:pPr>
            <a:lnSpc>
              <a:spcPct val="100000"/>
            </a:lnSpc>
            <a:defRPr cap="all"/>
          </a:pPr>
          <a:r>
            <a:rPr lang="en-US" cap="none" dirty="0"/>
            <a:t>THE SUN</a:t>
          </a:r>
          <a:endParaRPr lang="en-US" dirty="0"/>
        </a:p>
      </dgm:t>
    </dgm:pt>
    <dgm:pt modelId="{67B2FC97-2FAE-4EFE-9DEE-E4216C657F35}" type="parTrans" cxnId="{F82329C8-C3B2-4E9B-9033-528488D72705}">
      <dgm:prSet/>
      <dgm:spPr/>
      <dgm:t>
        <a:bodyPr/>
        <a:lstStyle/>
        <a:p>
          <a:endParaRPr lang="en-US" sz="1200"/>
        </a:p>
      </dgm:t>
    </dgm:pt>
    <dgm:pt modelId="{D86AF01C-9CBC-41F8-9354-48CD82BDFDC9}" type="sibTrans" cxnId="{F82329C8-C3B2-4E9B-9033-528488D72705}">
      <dgm:prSet/>
      <dgm:spPr/>
      <dgm:t>
        <a:bodyPr/>
        <a:lstStyle/>
        <a:p>
          <a:endParaRPr lang="en-US"/>
        </a:p>
      </dgm:t>
    </dgm:pt>
    <dgm:pt modelId="{BFF9359E-E9B1-4B73-BACC-2C7988765B16}">
      <dgm:prSet phldrT="[Text]"/>
      <dgm:spPr/>
      <dgm:t>
        <a:bodyPr/>
        <a:lstStyle/>
        <a:p>
          <a:pPr>
            <a:lnSpc>
              <a:spcPct val="100000"/>
            </a:lnSpc>
            <a:defRPr cap="all"/>
          </a:pPr>
          <a:r>
            <a:rPr lang="en-US" cap="none" dirty="0"/>
            <a:t>UV RADIATION</a:t>
          </a:r>
          <a:endParaRPr lang="en-US" dirty="0"/>
        </a:p>
      </dgm:t>
    </dgm:pt>
    <dgm:pt modelId="{6E0A40FA-1B79-4089-8B9A-3BA22865FE4E}" type="parTrans" cxnId="{516EC545-1971-48B3-978C-4756FCDCCFD9}">
      <dgm:prSet/>
      <dgm:spPr/>
      <dgm:t>
        <a:bodyPr/>
        <a:lstStyle/>
        <a:p>
          <a:endParaRPr lang="en-US" sz="1200"/>
        </a:p>
      </dgm:t>
    </dgm:pt>
    <dgm:pt modelId="{1CEF1965-C516-4C44-BAE3-2FA3F5116930}" type="sibTrans" cxnId="{516EC545-1971-48B3-978C-4756FCDCCFD9}">
      <dgm:prSet/>
      <dgm:spPr/>
      <dgm:t>
        <a:bodyPr/>
        <a:lstStyle/>
        <a:p>
          <a:endParaRPr lang="en-US"/>
        </a:p>
      </dgm:t>
    </dgm:pt>
    <dgm:pt modelId="{DAFE638F-36D6-4911-9B36-0CC5BF3BD407}">
      <dgm:prSet phldrT="[Text]"/>
      <dgm:spPr/>
      <dgm:t>
        <a:bodyPr/>
        <a:lstStyle/>
        <a:p>
          <a:pPr>
            <a:lnSpc>
              <a:spcPct val="100000"/>
            </a:lnSpc>
            <a:defRPr cap="all"/>
          </a:pPr>
          <a:r>
            <a:rPr lang="en-US" cap="none" dirty="0"/>
            <a:t>TANNING BED USE</a:t>
          </a:r>
          <a:endParaRPr lang="en-US" dirty="0"/>
        </a:p>
      </dgm:t>
    </dgm:pt>
    <dgm:pt modelId="{3A1006B0-FE9A-4A00-BAA1-C4B4B84B17E3}" type="parTrans" cxnId="{38549DC9-EC73-4D2E-828B-94CD83663F41}">
      <dgm:prSet/>
      <dgm:spPr/>
      <dgm:t>
        <a:bodyPr/>
        <a:lstStyle/>
        <a:p>
          <a:endParaRPr lang="en-US"/>
        </a:p>
      </dgm:t>
    </dgm:pt>
    <dgm:pt modelId="{32B668B4-62EB-4519-847C-4AFE43EAF6C3}" type="sibTrans" cxnId="{38549DC9-EC73-4D2E-828B-94CD83663F41}">
      <dgm:prSet/>
      <dgm:spPr/>
      <dgm:t>
        <a:bodyPr/>
        <a:lstStyle/>
        <a:p>
          <a:endParaRPr lang="en-US"/>
        </a:p>
      </dgm:t>
    </dgm:pt>
    <dgm:pt modelId="{1A349CDE-914B-422F-B21F-CB4651DE4BE0}">
      <dgm:prSet phldrT="[Text]"/>
      <dgm:spPr/>
      <dgm:t>
        <a:bodyPr/>
        <a:lstStyle/>
        <a:p>
          <a:pPr>
            <a:lnSpc>
              <a:spcPct val="100000"/>
            </a:lnSpc>
            <a:defRPr cap="all"/>
          </a:pPr>
          <a:r>
            <a:rPr lang="en-US" dirty="0"/>
            <a:t>The sun</a:t>
          </a:r>
        </a:p>
      </dgm:t>
    </dgm:pt>
    <dgm:pt modelId="{366CA7C8-D354-40D6-ACDC-1CCB5FAC089F}" type="parTrans" cxnId="{DDEF9F19-D176-4151-B083-795749F544D4}">
      <dgm:prSet/>
      <dgm:spPr/>
      <dgm:t>
        <a:bodyPr/>
        <a:lstStyle/>
        <a:p>
          <a:endParaRPr lang="en-US"/>
        </a:p>
      </dgm:t>
    </dgm:pt>
    <dgm:pt modelId="{97024A0F-CF7B-42CF-AA65-6B8458CCCCDA}" type="sibTrans" cxnId="{DDEF9F19-D176-4151-B083-795749F544D4}">
      <dgm:prSet/>
      <dgm:spPr/>
      <dgm:t>
        <a:bodyPr/>
        <a:lstStyle/>
        <a:p>
          <a:endParaRPr lang="en-US"/>
        </a:p>
      </dgm:t>
    </dgm:pt>
    <dgm:pt modelId="{C1B982B3-314E-4996-8930-866FC2AC62B4}" type="pres">
      <dgm:prSet presAssocID="{C7720856-93F0-4CC7-B7FD-2466914A11D4}" presName="root" presStyleCnt="0">
        <dgm:presLayoutVars>
          <dgm:dir/>
          <dgm:resizeHandles val="exact"/>
        </dgm:presLayoutVars>
      </dgm:prSet>
      <dgm:spPr/>
    </dgm:pt>
    <dgm:pt modelId="{E99CFFD1-1614-45AC-A844-1F455B3AB24D}" type="pres">
      <dgm:prSet presAssocID="{4AF52931-E4CA-4429-AACB-B8747CDB2409}" presName="compNode" presStyleCnt="0"/>
      <dgm:spPr/>
    </dgm:pt>
    <dgm:pt modelId="{D4EBEE41-A673-4DA2-B6C8-3A0FF0C68E56}" type="pres">
      <dgm:prSet presAssocID="{4AF52931-E4CA-4429-AACB-B8747CDB2409}" presName="iconBgRect" presStyleLbl="bgShp" presStyleIdx="0" presStyleCnt="4"/>
      <dgm:spPr/>
    </dgm:pt>
    <dgm:pt modelId="{1BB905C4-8B71-4CF8-A9CC-067DC7D6884D}" type="pres">
      <dgm:prSet presAssocID="{4AF52931-E4CA-4429-AACB-B8747CDB240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ish"/>
        </a:ext>
      </dgm:extLst>
    </dgm:pt>
    <dgm:pt modelId="{5C77AD25-942D-459F-BF2C-9B5F0A2FB4A5}" type="pres">
      <dgm:prSet presAssocID="{4AF52931-E4CA-4429-AACB-B8747CDB2409}" presName="spaceRect" presStyleCnt="0"/>
      <dgm:spPr/>
    </dgm:pt>
    <dgm:pt modelId="{6D7891D8-5D9A-4D09-BFF9-B1F88116B74A}" type="pres">
      <dgm:prSet presAssocID="{4AF52931-E4CA-4429-AACB-B8747CDB2409}" presName="textRect" presStyleLbl="revTx" presStyleIdx="0" presStyleCnt="4">
        <dgm:presLayoutVars>
          <dgm:chMax val="1"/>
          <dgm:chPref val="1"/>
        </dgm:presLayoutVars>
      </dgm:prSet>
      <dgm:spPr/>
    </dgm:pt>
    <dgm:pt modelId="{FAAFDD63-7542-4E36-B974-535AE89C1065}" type="pres">
      <dgm:prSet presAssocID="{D86AF01C-9CBC-41F8-9354-48CD82BDFDC9}" presName="sibTrans" presStyleCnt="0"/>
      <dgm:spPr/>
    </dgm:pt>
    <dgm:pt modelId="{0C52D2C1-FEF2-48D4-8827-6AA198689B5C}" type="pres">
      <dgm:prSet presAssocID="{BFF9359E-E9B1-4B73-BACC-2C7988765B16}" presName="compNode" presStyleCnt="0"/>
      <dgm:spPr/>
    </dgm:pt>
    <dgm:pt modelId="{1052DEC5-FE1D-4EF5-A9C2-36ED73CB24F5}" type="pres">
      <dgm:prSet presAssocID="{BFF9359E-E9B1-4B73-BACC-2C7988765B16}" presName="iconBgRect" presStyleLbl="bgShp" presStyleIdx="1" presStyleCnt="4"/>
      <dgm:spPr/>
    </dgm:pt>
    <dgm:pt modelId="{41F00BA0-3486-4E9C-A07D-04F8064EED46}" type="pres">
      <dgm:prSet presAssocID="{BFF9359E-E9B1-4B73-BACC-2C7988765B1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ike"/>
        </a:ext>
      </dgm:extLst>
    </dgm:pt>
    <dgm:pt modelId="{523C830A-A204-49D9-97A5-C2C4B3E46C28}" type="pres">
      <dgm:prSet presAssocID="{BFF9359E-E9B1-4B73-BACC-2C7988765B16}" presName="spaceRect" presStyleCnt="0"/>
      <dgm:spPr/>
    </dgm:pt>
    <dgm:pt modelId="{B788A5F7-84B0-4D4B-87A6-0ABBD6D8341D}" type="pres">
      <dgm:prSet presAssocID="{BFF9359E-E9B1-4B73-BACC-2C7988765B16}" presName="textRect" presStyleLbl="revTx" presStyleIdx="1" presStyleCnt="4">
        <dgm:presLayoutVars>
          <dgm:chMax val="1"/>
          <dgm:chPref val="1"/>
        </dgm:presLayoutVars>
      </dgm:prSet>
      <dgm:spPr/>
    </dgm:pt>
    <dgm:pt modelId="{C0966877-B21A-4B99-9B4E-3DCAE40015A1}" type="pres">
      <dgm:prSet presAssocID="{1CEF1965-C516-4C44-BAE3-2FA3F5116930}" presName="sibTrans" presStyleCnt="0"/>
      <dgm:spPr/>
    </dgm:pt>
    <dgm:pt modelId="{59995DFA-D9DD-46C0-8A24-D4269EDE8E2E}" type="pres">
      <dgm:prSet presAssocID="{DAFE638F-36D6-4911-9B36-0CC5BF3BD407}" presName="compNode" presStyleCnt="0"/>
      <dgm:spPr/>
    </dgm:pt>
    <dgm:pt modelId="{8B10FC08-B56B-4B36-9D0E-AC11E515115D}" type="pres">
      <dgm:prSet presAssocID="{DAFE638F-36D6-4911-9B36-0CC5BF3BD407}" presName="iconBgRect" presStyleLbl="bgShp" presStyleIdx="2" presStyleCnt="4"/>
      <dgm:spPr/>
    </dgm:pt>
    <dgm:pt modelId="{9FA38F23-1ADC-496C-BDCF-FDBD8843C6A9}" type="pres">
      <dgm:prSet presAssocID="{DAFE638F-36D6-4911-9B36-0CC5BF3BD40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nt"/>
        </a:ext>
      </dgm:extLst>
    </dgm:pt>
    <dgm:pt modelId="{A8064984-D3AC-45FB-B979-2A9C45CB6DEF}" type="pres">
      <dgm:prSet presAssocID="{DAFE638F-36D6-4911-9B36-0CC5BF3BD407}" presName="spaceRect" presStyleCnt="0"/>
      <dgm:spPr/>
    </dgm:pt>
    <dgm:pt modelId="{E16E3865-D6E1-4001-B577-01DF1249257E}" type="pres">
      <dgm:prSet presAssocID="{DAFE638F-36D6-4911-9B36-0CC5BF3BD407}" presName="textRect" presStyleLbl="revTx" presStyleIdx="2" presStyleCnt="4">
        <dgm:presLayoutVars>
          <dgm:chMax val="1"/>
          <dgm:chPref val="1"/>
        </dgm:presLayoutVars>
      </dgm:prSet>
      <dgm:spPr/>
    </dgm:pt>
    <dgm:pt modelId="{1F706DD2-B0AF-4471-B6FE-75B27E260E4D}" type="pres">
      <dgm:prSet presAssocID="{32B668B4-62EB-4519-847C-4AFE43EAF6C3}" presName="sibTrans" presStyleCnt="0"/>
      <dgm:spPr/>
    </dgm:pt>
    <dgm:pt modelId="{B2496A8B-D9F5-46CD-BE0C-14C553FC247E}" type="pres">
      <dgm:prSet presAssocID="{1A349CDE-914B-422F-B21F-CB4651DE4BE0}" presName="compNode" presStyleCnt="0"/>
      <dgm:spPr/>
    </dgm:pt>
    <dgm:pt modelId="{6273516F-B53D-474A-9DBD-20B5A058C429}" type="pres">
      <dgm:prSet presAssocID="{1A349CDE-914B-422F-B21F-CB4651DE4BE0}" presName="iconBgRect" presStyleLbl="bgShp" presStyleIdx="3" presStyleCnt="4"/>
      <dgm:spPr/>
    </dgm:pt>
    <dgm:pt modelId="{252CDFBA-0A07-47D0-BDCF-483E639B9EAD}" type="pres">
      <dgm:prSet presAssocID="{1A349CDE-914B-422F-B21F-CB4651DE4BE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ailboat"/>
        </a:ext>
      </dgm:extLst>
    </dgm:pt>
    <dgm:pt modelId="{973E52AD-228C-4ADD-A340-B71625ECFAA2}" type="pres">
      <dgm:prSet presAssocID="{1A349CDE-914B-422F-B21F-CB4651DE4BE0}" presName="spaceRect" presStyleCnt="0"/>
      <dgm:spPr/>
    </dgm:pt>
    <dgm:pt modelId="{589178B6-1AC1-4580-944E-EB86F324A45E}" type="pres">
      <dgm:prSet presAssocID="{1A349CDE-914B-422F-B21F-CB4651DE4BE0}" presName="textRect" presStyleLbl="revTx" presStyleIdx="3" presStyleCnt="4">
        <dgm:presLayoutVars>
          <dgm:chMax val="1"/>
          <dgm:chPref val="1"/>
        </dgm:presLayoutVars>
      </dgm:prSet>
      <dgm:spPr/>
    </dgm:pt>
  </dgm:ptLst>
  <dgm:cxnLst>
    <dgm:cxn modelId="{DDEF9F19-D176-4151-B083-795749F544D4}" srcId="{C7720856-93F0-4CC7-B7FD-2466914A11D4}" destId="{1A349CDE-914B-422F-B21F-CB4651DE4BE0}" srcOrd="3" destOrd="0" parTransId="{366CA7C8-D354-40D6-ACDC-1CCB5FAC089F}" sibTransId="{97024A0F-CF7B-42CF-AA65-6B8458CCCCDA}"/>
    <dgm:cxn modelId="{04E2B95D-AB53-4EA2-9036-3A65E1A4A013}" type="presOf" srcId="{4AF52931-E4CA-4429-AACB-B8747CDB2409}" destId="{6D7891D8-5D9A-4D09-BFF9-B1F88116B74A}" srcOrd="0" destOrd="0" presId="urn:microsoft.com/office/officeart/2018/5/layout/IconCircleLabelList"/>
    <dgm:cxn modelId="{516EC545-1971-48B3-978C-4756FCDCCFD9}" srcId="{C7720856-93F0-4CC7-B7FD-2466914A11D4}" destId="{BFF9359E-E9B1-4B73-BACC-2C7988765B16}" srcOrd="1" destOrd="0" parTransId="{6E0A40FA-1B79-4089-8B9A-3BA22865FE4E}" sibTransId="{1CEF1965-C516-4C44-BAE3-2FA3F5116930}"/>
    <dgm:cxn modelId="{5F48034F-3E3A-4CCA-A583-326DBCCDA340}" type="presOf" srcId="{C7720856-93F0-4CC7-B7FD-2466914A11D4}" destId="{C1B982B3-314E-4996-8930-866FC2AC62B4}" srcOrd="0" destOrd="0" presId="urn:microsoft.com/office/officeart/2018/5/layout/IconCircleLabelList"/>
    <dgm:cxn modelId="{B7F81F54-AC41-4FDF-AF35-F451A9C2301C}" type="presOf" srcId="{DAFE638F-36D6-4911-9B36-0CC5BF3BD407}" destId="{E16E3865-D6E1-4001-B577-01DF1249257E}" srcOrd="0" destOrd="0" presId="urn:microsoft.com/office/officeart/2018/5/layout/IconCircleLabelList"/>
    <dgm:cxn modelId="{F82329C8-C3B2-4E9B-9033-528488D72705}" srcId="{C7720856-93F0-4CC7-B7FD-2466914A11D4}" destId="{4AF52931-E4CA-4429-AACB-B8747CDB2409}" srcOrd="0" destOrd="0" parTransId="{67B2FC97-2FAE-4EFE-9DEE-E4216C657F35}" sibTransId="{D86AF01C-9CBC-41F8-9354-48CD82BDFDC9}"/>
    <dgm:cxn modelId="{38549DC9-EC73-4D2E-828B-94CD83663F41}" srcId="{C7720856-93F0-4CC7-B7FD-2466914A11D4}" destId="{DAFE638F-36D6-4911-9B36-0CC5BF3BD407}" srcOrd="2" destOrd="0" parTransId="{3A1006B0-FE9A-4A00-BAA1-C4B4B84B17E3}" sibTransId="{32B668B4-62EB-4519-847C-4AFE43EAF6C3}"/>
    <dgm:cxn modelId="{EE1D3DD5-3F4F-4D05-9950-DE62E2090788}" type="presOf" srcId="{1A349CDE-914B-422F-B21F-CB4651DE4BE0}" destId="{589178B6-1AC1-4580-944E-EB86F324A45E}" srcOrd="0" destOrd="0" presId="urn:microsoft.com/office/officeart/2018/5/layout/IconCircleLabelList"/>
    <dgm:cxn modelId="{267E6CF4-8A22-4463-A209-73F660441EF1}" type="presOf" srcId="{BFF9359E-E9B1-4B73-BACC-2C7988765B16}" destId="{B788A5F7-84B0-4D4B-87A6-0ABBD6D8341D}" srcOrd="0" destOrd="0" presId="urn:microsoft.com/office/officeart/2018/5/layout/IconCircleLabelList"/>
    <dgm:cxn modelId="{24436F7F-3C6F-43BD-91FC-F2894DF106C5}" type="presParOf" srcId="{C1B982B3-314E-4996-8930-866FC2AC62B4}" destId="{E99CFFD1-1614-45AC-A844-1F455B3AB24D}" srcOrd="0" destOrd="0" presId="urn:microsoft.com/office/officeart/2018/5/layout/IconCircleLabelList"/>
    <dgm:cxn modelId="{8F99D154-23D9-4F16-806E-D020AD02C493}" type="presParOf" srcId="{E99CFFD1-1614-45AC-A844-1F455B3AB24D}" destId="{D4EBEE41-A673-4DA2-B6C8-3A0FF0C68E56}" srcOrd="0" destOrd="0" presId="urn:microsoft.com/office/officeart/2018/5/layout/IconCircleLabelList"/>
    <dgm:cxn modelId="{2715AC63-D1EE-48BF-A437-A6FDB4E46638}" type="presParOf" srcId="{E99CFFD1-1614-45AC-A844-1F455B3AB24D}" destId="{1BB905C4-8B71-4CF8-A9CC-067DC7D6884D}" srcOrd="1" destOrd="0" presId="urn:microsoft.com/office/officeart/2018/5/layout/IconCircleLabelList"/>
    <dgm:cxn modelId="{5C235DFD-3933-4815-AE2B-E705A49ECDBB}" type="presParOf" srcId="{E99CFFD1-1614-45AC-A844-1F455B3AB24D}" destId="{5C77AD25-942D-459F-BF2C-9B5F0A2FB4A5}" srcOrd="2" destOrd="0" presId="urn:microsoft.com/office/officeart/2018/5/layout/IconCircleLabelList"/>
    <dgm:cxn modelId="{6132E93E-8646-4E7A-95EF-7EB472E391E2}" type="presParOf" srcId="{E99CFFD1-1614-45AC-A844-1F455B3AB24D}" destId="{6D7891D8-5D9A-4D09-BFF9-B1F88116B74A}" srcOrd="3" destOrd="0" presId="urn:microsoft.com/office/officeart/2018/5/layout/IconCircleLabelList"/>
    <dgm:cxn modelId="{9B9725BD-2D12-4F9C-9ACB-6CF4D40912D3}" type="presParOf" srcId="{C1B982B3-314E-4996-8930-866FC2AC62B4}" destId="{FAAFDD63-7542-4E36-B974-535AE89C1065}" srcOrd="1" destOrd="0" presId="urn:microsoft.com/office/officeart/2018/5/layout/IconCircleLabelList"/>
    <dgm:cxn modelId="{DEFFEFBE-6AFC-43F6-92B4-21B0566C7218}" type="presParOf" srcId="{C1B982B3-314E-4996-8930-866FC2AC62B4}" destId="{0C52D2C1-FEF2-48D4-8827-6AA198689B5C}" srcOrd="2" destOrd="0" presId="urn:microsoft.com/office/officeart/2018/5/layout/IconCircleLabelList"/>
    <dgm:cxn modelId="{F64140C3-339A-47FA-A392-48C51BB5E937}" type="presParOf" srcId="{0C52D2C1-FEF2-48D4-8827-6AA198689B5C}" destId="{1052DEC5-FE1D-4EF5-A9C2-36ED73CB24F5}" srcOrd="0" destOrd="0" presId="urn:microsoft.com/office/officeart/2018/5/layout/IconCircleLabelList"/>
    <dgm:cxn modelId="{B828C846-FD45-4510-BC26-44122358E591}" type="presParOf" srcId="{0C52D2C1-FEF2-48D4-8827-6AA198689B5C}" destId="{41F00BA0-3486-4E9C-A07D-04F8064EED46}" srcOrd="1" destOrd="0" presId="urn:microsoft.com/office/officeart/2018/5/layout/IconCircleLabelList"/>
    <dgm:cxn modelId="{B55B5D33-1853-4216-8EDD-9AC4D087F64B}" type="presParOf" srcId="{0C52D2C1-FEF2-48D4-8827-6AA198689B5C}" destId="{523C830A-A204-49D9-97A5-C2C4B3E46C28}" srcOrd="2" destOrd="0" presId="urn:microsoft.com/office/officeart/2018/5/layout/IconCircleLabelList"/>
    <dgm:cxn modelId="{E5D00047-CB65-4E00-A25F-4A6D0A70F975}" type="presParOf" srcId="{0C52D2C1-FEF2-48D4-8827-6AA198689B5C}" destId="{B788A5F7-84B0-4D4B-87A6-0ABBD6D8341D}" srcOrd="3" destOrd="0" presId="urn:microsoft.com/office/officeart/2018/5/layout/IconCircleLabelList"/>
    <dgm:cxn modelId="{0E476F0A-5EE5-437B-8BA1-BE7F269BFDEC}" type="presParOf" srcId="{C1B982B3-314E-4996-8930-866FC2AC62B4}" destId="{C0966877-B21A-4B99-9B4E-3DCAE40015A1}" srcOrd="3" destOrd="0" presId="urn:microsoft.com/office/officeart/2018/5/layout/IconCircleLabelList"/>
    <dgm:cxn modelId="{61B96E47-21B4-48BC-B59D-8D1E98D394DF}" type="presParOf" srcId="{C1B982B3-314E-4996-8930-866FC2AC62B4}" destId="{59995DFA-D9DD-46C0-8A24-D4269EDE8E2E}" srcOrd="4" destOrd="0" presId="urn:microsoft.com/office/officeart/2018/5/layout/IconCircleLabelList"/>
    <dgm:cxn modelId="{7B4937B2-41D3-4FF9-A52E-82426121296F}" type="presParOf" srcId="{59995DFA-D9DD-46C0-8A24-D4269EDE8E2E}" destId="{8B10FC08-B56B-4B36-9D0E-AC11E515115D}" srcOrd="0" destOrd="0" presId="urn:microsoft.com/office/officeart/2018/5/layout/IconCircleLabelList"/>
    <dgm:cxn modelId="{6B1AD224-6FE5-4E3B-AC7D-AD8126416BC0}" type="presParOf" srcId="{59995DFA-D9DD-46C0-8A24-D4269EDE8E2E}" destId="{9FA38F23-1ADC-496C-BDCF-FDBD8843C6A9}" srcOrd="1" destOrd="0" presId="urn:microsoft.com/office/officeart/2018/5/layout/IconCircleLabelList"/>
    <dgm:cxn modelId="{6DF58CAE-34D2-4F43-915F-C5126838D97F}" type="presParOf" srcId="{59995DFA-D9DD-46C0-8A24-D4269EDE8E2E}" destId="{A8064984-D3AC-45FB-B979-2A9C45CB6DEF}" srcOrd="2" destOrd="0" presId="urn:microsoft.com/office/officeart/2018/5/layout/IconCircleLabelList"/>
    <dgm:cxn modelId="{DA41E140-E591-44E5-8FDF-BC9ADAC325B0}" type="presParOf" srcId="{59995DFA-D9DD-46C0-8A24-D4269EDE8E2E}" destId="{E16E3865-D6E1-4001-B577-01DF1249257E}" srcOrd="3" destOrd="0" presId="urn:microsoft.com/office/officeart/2018/5/layout/IconCircleLabelList"/>
    <dgm:cxn modelId="{04B26122-ADFE-4212-83CB-F3D7C03181B6}" type="presParOf" srcId="{C1B982B3-314E-4996-8930-866FC2AC62B4}" destId="{1F706DD2-B0AF-4471-B6FE-75B27E260E4D}" srcOrd="5" destOrd="0" presId="urn:microsoft.com/office/officeart/2018/5/layout/IconCircleLabelList"/>
    <dgm:cxn modelId="{F363865F-A227-4784-85DB-546DD18EA24E}" type="presParOf" srcId="{C1B982B3-314E-4996-8930-866FC2AC62B4}" destId="{B2496A8B-D9F5-46CD-BE0C-14C553FC247E}" srcOrd="6" destOrd="0" presId="urn:microsoft.com/office/officeart/2018/5/layout/IconCircleLabelList"/>
    <dgm:cxn modelId="{DE410051-3C96-4198-8B2F-4D716A2356E3}" type="presParOf" srcId="{B2496A8B-D9F5-46CD-BE0C-14C553FC247E}" destId="{6273516F-B53D-474A-9DBD-20B5A058C429}" srcOrd="0" destOrd="0" presId="urn:microsoft.com/office/officeart/2018/5/layout/IconCircleLabelList"/>
    <dgm:cxn modelId="{44910C88-B17A-4329-AE4F-0A189D7381D6}" type="presParOf" srcId="{B2496A8B-D9F5-46CD-BE0C-14C553FC247E}" destId="{252CDFBA-0A07-47D0-BDCF-483E639B9EAD}" srcOrd="1" destOrd="0" presId="urn:microsoft.com/office/officeart/2018/5/layout/IconCircleLabelList"/>
    <dgm:cxn modelId="{DBB36A1C-D2E3-443A-996E-BB9C2A69C7E8}" type="presParOf" srcId="{B2496A8B-D9F5-46CD-BE0C-14C553FC247E}" destId="{973E52AD-228C-4ADD-A340-B71625ECFAA2}" srcOrd="2" destOrd="0" presId="urn:microsoft.com/office/officeart/2018/5/layout/IconCircleLabelList"/>
    <dgm:cxn modelId="{1C31D731-A64B-4C2D-A5F1-B93F13DFC629}" type="presParOf" srcId="{B2496A8B-D9F5-46CD-BE0C-14C553FC247E}" destId="{589178B6-1AC1-4580-944E-EB86F324A45E}"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EBEE41-A673-4DA2-B6C8-3A0FF0C68E56}">
      <dsp:nvSpPr>
        <dsp:cNvPr id="0" name=""/>
        <dsp:cNvSpPr/>
      </dsp:nvSpPr>
      <dsp:spPr>
        <a:xfrm>
          <a:off x="575068" y="259926"/>
          <a:ext cx="1246710" cy="124671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B905C4-8B71-4CF8-A9CC-067DC7D6884D}">
      <dsp:nvSpPr>
        <dsp:cNvPr id="0" name=""/>
        <dsp:cNvSpPr/>
      </dsp:nvSpPr>
      <dsp:spPr>
        <a:xfrm>
          <a:off x="840760" y="525618"/>
          <a:ext cx="715325" cy="7153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D7891D8-5D9A-4D09-BFF9-B1F88116B74A}">
      <dsp:nvSpPr>
        <dsp:cNvPr id="0" name=""/>
        <dsp:cNvSpPr/>
      </dsp:nvSpPr>
      <dsp:spPr>
        <a:xfrm>
          <a:off x="176529" y="1894956"/>
          <a:ext cx="20437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cap="none" dirty="0"/>
            <a:t>THE SUN</a:t>
          </a:r>
          <a:endParaRPr lang="en-US" sz="2500" kern="1200" dirty="0"/>
        </a:p>
      </dsp:txBody>
      <dsp:txXfrm>
        <a:off x="176529" y="1894956"/>
        <a:ext cx="2043787" cy="720000"/>
      </dsp:txXfrm>
    </dsp:sp>
    <dsp:sp modelId="{1052DEC5-FE1D-4EF5-A9C2-36ED73CB24F5}">
      <dsp:nvSpPr>
        <dsp:cNvPr id="0" name=""/>
        <dsp:cNvSpPr/>
      </dsp:nvSpPr>
      <dsp:spPr>
        <a:xfrm>
          <a:off x="2976518" y="259926"/>
          <a:ext cx="1246710" cy="124671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1F00BA0-3486-4E9C-A07D-04F8064EED46}">
      <dsp:nvSpPr>
        <dsp:cNvPr id="0" name=""/>
        <dsp:cNvSpPr/>
      </dsp:nvSpPr>
      <dsp:spPr>
        <a:xfrm>
          <a:off x="3242210" y="525618"/>
          <a:ext cx="715325" cy="7153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788A5F7-84B0-4D4B-87A6-0ABBD6D8341D}">
      <dsp:nvSpPr>
        <dsp:cNvPr id="0" name=""/>
        <dsp:cNvSpPr/>
      </dsp:nvSpPr>
      <dsp:spPr>
        <a:xfrm>
          <a:off x="2577979" y="1894956"/>
          <a:ext cx="20437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cap="none" dirty="0"/>
            <a:t>UV RADIATION</a:t>
          </a:r>
          <a:endParaRPr lang="en-US" sz="2500" kern="1200" dirty="0"/>
        </a:p>
      </dsp:txBody>
      <dsp:txXfrm>
        <a:off x="2577979" y="1894956"/>
        <a:ext cx="2043787" cy="720000"/>
      </dsp:txXfrm>
    </dsp:sp>
    <dsp:sp modelId="{8B10FC08-B56B-4B36-9D0E-AC11E515115D}">
      <dsp:nvSpPr>
        <dsp:cNvPr id="0" name=""/>
        <dsp:cNvSpPr/>
      </dsp:nvSpPr>
      <dsp:spPr>
        <a:xfrm>
          <a:off x="5377968" y="259926"/>
          <a:ext cx="1246710" cy="124671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A38F23-1ADC-496C-BDCF-FDBD8843C6A9}">
      <dsp:nvSpPr>
        <dsp:cNvPr id="0" name=""/>
        <dsp:cNvSpPr/>
      </dsp:nvSpPr>
      <dsp:spPr>
        <a:xfrm>
          <a:off x="5643660" y="525618"/>
          <a:ext cx="715325" cy="7153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16E3865-D6E1-4001-B577-01DF1249257E}">
      <dsp:nvSpPr>
        <dsp:cNvPr id="0" name=""/>
        <dsp:cNvSpPr/>
      </dsp:nvSpPr>
      <dsp:spPr>
        <a:xfrm>
          <a:off x="4979429" y="1894956"/>
          <a:ext cx="20437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cap="none" dirty="0"/>
            <a:t>TANNING BED USE</a:t>
          </a:r>
          <a:endParaRPr lang="en-US" sz="2500" kern="1200" dirty="0"/>
        </a:p>
      </dsp:txBody>
      <dsp:txXfrm>
        <a:off x="4979429" y="1894956"/>
        <a:ext cx="2043787" cy="720000"/>
      </dsp:txXfrm>
    </dsp:sp>
    <dsp:sp modelId="{6273516F-B53D-474A-9DBD-20B5A058C429}">
      <dsp:nvSpPr>
        <dsp:cNvPr id="0" name=""/>
        <dsp:cNvSpPr/>
      </dsp:nvSpPr>
      <dsp:spPr>
        <a:xfrm>
          <a:off x="7779418" y="259926"/>
          <a:ext cx="1246710" cy="124671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2CDFBA-0A07-47D0-BDCF-483E639B9EAD}">
      <dsp:nvSpPr>
        <dsp:cNvPr id="0" name=""/>
        <dsp:cNvSpPr/>
      </dsp:nvSpPr>
      <dsp:spPr>
        <a:xfrm>
          <a:off x="8045111" y="525618"/>
          <a:ext cx="715325" cy="71532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9178B6-1AC1-4580-944E-EB86F324A45E}">
      <dsp:nvSpPr>
        <dsp:cNvPr id="0" name=""/>
        <dsp:cNvSpPr/>
      </dsp:nvSpPr>
      <dsp:spPr>
        <a:xfrm>
          <a:off x="7380880" y="1894956"/>
          <a:ext cx="2043787"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11250">
            <a:lnSpc>
              <a:spcPct val="100000"/>
            </a:lnSpc>
            <a:spcBef>
              <a:spcPct val="0"/>
            </a:spcBef>
            <a:spcAft>
              <a:spcPct val="35000"/>
            </a:spcAft>
            <a:buNone/>
            <a:defRPr cap="all"/>
          </a:pPr>
          <a:r>
            <a:rPr lang="en-US" sz="2500" kern="1200" dirty="0"/>
            <a:t>The sun</a:t>
          </a:r>
        </a:p>
      </dsp:txBody>
      <dsp:txXfrm>
        <a:off x="7380880" y="1894956"/>
        <a:ext cx="2043787"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F1CF908-B9F8-4D75-9563-AB61F9135D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DEC0F2-C9ED-4E40-9090-1AABA509E0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B24071-69B2-40A7-B3EA-674584CE017F}" type="datetimeFigureOut">
              <a:rPr lang="en-US" smtClean="0"/>
              <a:t>3/27/2024</a:t>
            </a:fld>
            <a:endParaRPr lang="en-US" dirty="0"/>
          </a:p>
        </p:txBody>
      </p:sp>
      <p:sp>
        <p:nvSpPr>
          <p:cNvPr id="4" name="Footer Placeholder 3">
            <a:extLst>
              <a:ext uri="{FF2B5EF4-FFF2-40B4-BE49-F238E27FC236}">
                <a16:creationId xmlns:a16="http://schemas.microsoft.com/office/drawing/2014/main" id="{E2343BCB-1A9C-419E-A510-1B43D44FD11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0D2ECDCF-FA4F-4A45-8FAD-9C923EE306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3DA0F0C-BE24-43A8-A6ED-60EC67C28C43}" type="slidenum">
              <a:rPr lang="en-US" smtClean="0"/>
              <a:t>‹#›</a:t>
            </a:fld>
            <a:endParaRPr lang="en-US" dirty="0"/>
          </a:p>
        </p:txBody>
      </p:sp>
    </p:spTree>
    <p:extLst>
      <p:ext uri="{BB962C8B-B14F-4D97-AF65-F5344CB8AC3E}">
        <p14:creationId xmlns:p14="http://schemas.microsoft.com/office/powerpoint/2010/main" val="979089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16B909-20DD-493C-AC6E-6A09AF3AE40E}" type="datetimeFigureOut">
              <a:rPr lang="en-US" smtClean="0"/>
              <a:t>3/27/2024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BA3186-490C-4963-9CE5-58096C2F0BE5}" type="slidenum">
              <a:rPr lang="en-US" smtClean="0"/>
              <a:t>‹#›</a:t>
            </a:fld>
            <a:endParaRPr lang="en-US" dirty="0"/>
          </a:p>
        </p:txBody>
      </p:sp>
    </p:spTree>
    <p:extLst>
      <p:ext uri="{BB962C8B-B14F-4D97-AF65-F5344CB8AC3E}">
        <p14:creationId xmlns:p14="http://schemas.microsoft.com/office/powerpoint/2010/main" val="97206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BA3186-490C-4963-9CE5-58096C2F0BE5}" type="slidenum">
              <a:rPr lang="en-US" smtClean="0"/>
              <a:t>1</a:t>
            </a:fld>
            <a:endParaRPr lang="en-US" dirty="0"/>
          </a:p>
        </p:txBody>
      </p:sp>
    </p:spTree>
    <p:extLst>
      <p:ext uri="{BB962C8B-B14F-4D97-AF65-F5344CB8AC3E}">
        <p14:creationId xmlns:p14="http://schemas.microsoft.com/office/powerpoint/2010/main" val="357957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BA3186-490C-4963-9CE5-58096C2F0BE5}" type="slidenum">
              <a:rPr lang="en-US" smtClean="0"/>
              <a:t>10</a:t>
            </a:fld>
            <a:endParaRPr lang="en-US" dirty="0"/>
          </a:p>
        </p:txBody>
      </p:sp>
    </p:spTree>
    <p:extLst>
      <p:ext uri="{BB962C8B-B14F-4D97-AF65-F5344CB8AC3E}">
        <p14:creationId xmlns:p14="http://schemas.microsoft.com/office/powerpoint/2010/main" val="1461565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Approximately half the time (53%), melanomas are self-discovered, and the remaining cases were found by medical providers (26%), family members (17%) and others (3%). Importantly though, a third of those patients reported that they couldn’t see their own lesions easily, and medical personnel detected the lesions most often in older patients.</a:t>
            </a:r>
          </a:p>
          <a:p>
            <a:endParaRPr lang="en-US" dirty="0"/>
          </a:p>
          <a:p>
            <a:r>
              <a:rPr lang="en-US" dirty="0"/>
              <a:t>PTs (along with other allied health professionals) can play a role in efforts to reduce skin cancer incidence and mortality. We often as PTs have opportunity to observe exposed body areas, and the knowledge of some basic characteristics are benign vs malignant would help facilitate a referral for further evaluation and treatment if necessary.</a:t>
            </a:r>
          </a:p>
          <a:p>
            <a:endParaRPr lang="en-US" dirty="0"/>
          </a:p>
          <a:p>
            <a:r>
              <a:rPr lang="en-US" dirty="0"/>
              <a:t>This is one of the few places left in medicine, like PT, where we can use our eyes to detect something off rather than relying on lab work. Dermatology is also a very visual medicine, and in PT it should be fairly easy to notice any unusual lesions and ask a few basic screening questions.</a:t>
            </a:r>
          </a:p>
          <a:p>
            <a:endParaRPr lang="en-US" dirty="0"/>
          </a:p>
          <a:p>
            <a:r>
              <a:rPr lang="en-US" dirty="0"/>
              <a:t>(If time) Treatment options for lesions vary wildly from cryotherapy (freezing a lesion with liquid nitrogen), to electrodessication and cauterization (scraping and burning the lesion), to surgical excision, which was my job prior to PT school. With our procedure, we checked the pathology in clinic, and the worst of the lesions we saw, we referred out to our radiology/oncology unit at the hospital to start more complex radiation therapy and chemo.</a:t>
            </a:r>
          </a:p>
          <a:p>
            <a:endParaRPr lang="en-US" dirty="0"/>
          </a:p>
        </p:txBody>
      </p:sp>
      <p:sp>
        <p:nvSpPr>
          <p:cNvPr id="4" name="Slide Number Placeholder 3"/>
          <p:cNvSpPr>
            <a:spLocks noGrp="1"/>
          </p:cNvSpPr>
          <p:nvPr>
            <p:ph type="sldNum" sz="quarter" idx="5"/>
          </p:nvPr>
        </p:nvSpPr>
        <p:spPr/>
        <p:txBody>
          <a:bodyPr/>
          <a:lstStyle/>
          <a:p>
            <a:fld id="{F6BA3186-490C-4963-9CE5-58096C2F0BE5}" type="slidenum">
              <a:rPr lang="en-US" smtClean="0"/>
              <a:t>11</a:t>
            </a:fld>
            <a:endParaRPr lang="en-US" dirty="0"/>
          </a:p>
        </p:txBody>
      </p:sp>
    </p:spTree>
    <p:extLst>
      <p:ext uri="{BB962C8B-B14F-4D97-AF65-F5344CB8AC3E}">
        <p14:creationId xmlns:p14="http://schemas.microsoft.com/office/powerpoint/2010/main" val="1024241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Groups of 3</a:t>
            </a:r>
          </a:p>
        </p:txBody>
      </p:sp>
      <p:sp>
        <p:nvSpPr>
          <p:cNvPr id="4" name="Slide Number Placeholder 3"/>
          <p:cNvSpPr>
            <a:spLocks noGrp="1"/>
          </p:cNvSpPr>
          <p:nvPr>
            <p:ph type="sldNum" sz="quarter" idx="5"/>
          </p:nvPr>
        </p:nvSpPr>
        <p:spPr/>
        <p:txBody>
          <a:bodyPr/>
          <a:lstStyle/>
          <a:p>
            <a:fld id="{F6BA3186-490C-4963-9CE5-58096C2F0BE5}" type="slidenum">
              <a:rPr lang="en-US" smtClean="0"/>
              <a:t>12</a:t>
            </a:fld>
            <a:endParaRPr lang="en-US" dirty="0"/>
          </a:p>
        </p:txBody>
      </p:sp>
    </p:spTree>
    <p:extLst>
      <p:ext uri="{BB962C8B-B14F-4D97-AF65-F5344CB8AC3E}">
        <p14:creationId xmlns:p14="http://schemas.microsoft.com/office/powerpoint/2010/main" val="810373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https://create.kahoot.it/share/skin-cancer-101/d17db27c-fa8b-4349-87e8-401ee43c56ce</a:t>
            </a:r>
          </a:p>
        </p:txBody>
      </p:sp>
      <p:sp>
        <p:nvSpPr>
          <p:cNvPr id="4" name="Slide Number Placeholder 3"/>
          <p:cNvSpPr>
            <a:spLocks noGrp="1"/>
          </p:cNvSpPr>
          <p:nvPr>
            <p:ph type="sldNum" sz="quarter" idx="5"/>
          </p:nvPr>
        </p:nvSpPr>
        <p:spPr/>
        <p:txBody>
          <a:bodyPr/>
          <a:lstStyle/>
          <a:p>
            <a:fld id="{F6BA3186-490C-4963-9CE5-58096C2F0BE5}" type="slidenum">
              <a:rPr lang="en-US" smtClean="0"/>
              <a:t>13</a:t>
            </a:fld>
            <a:endParaRPr lang="en-US" dirty="0"/>
          </a:p>
        </p:txBody>
      </p:sp>
    </p:spTree>
    <p:extLst>
      <p:ext uri="{BB962C8B-B14F-4D97-AF65-F5344CB8AC3E}">
        <p14:creationId xmlns:p14="http://schemas.microsoft.com/office/powerpoint/2010/main" val="2166053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r>
              <a:rPr kumimoji="0" lang="en-US" sz="1800" b="0" i="0" u="none" strike="noStrike" kern="1200" cap="none" spc="50" normalizeH="0" baseline="0" noProof="0" dirty="0">
                <a:ln>
                  <a:noFill/>
                </a:ln>
                <a:solidFill>
                  <a:prstClr val="black"/>
                </a:solidFill>
                <a:effectLst/>
                <a:uLnTx/>
                <a:uFillTx/>
                <a:latin typeface="Segoe UI Light"/>
                <a:ea typeface="+mn-ea"/>
                <a:cs typeface="+mn-cs"/>
              </a:rPr>
              <a:t>Skin cancer is the most common malignancy occurring in humans, affecting 1 in 5 Americans during their lifetime. More people are diagnosed with skin cancer each year in the U.S. than all other cancers combined, a rate of 9,500 people a day.</a:t>
            </a:r>
          </a:p>
        </p:txBody>
      </p:sp>
      <p:sp>
        <p:nvSpPr>
          <p:cNvPr id="4" name="Slide Number Placeholder 3"/>
          <p:cNvSpPr>
            <a:spLocks noGrp="1"/>
          </p:cNvSpPr>
          <p:nvPr>
            <p:ph type="sldNum" sz="quarter" idx="5"/>
          </p:nvPr>
        </p:nvSpPr>
        <p:spPr/>
        <p:txBody>
          <a:bodyPr/>
          <a:lstStyle/>
          <a:p>
            <a:fld id="{F6BA3186-490C-4963-9CE5-58096C2F0BE5}" type="slidenum">
              <a:rPr lang="en-US" smtClean="0"/>
              <a:t>2</a:t>
            </a:fld>
            <a:endParaRPr lang="en-US" dirty="0"/>
          </a:p>
        </p:txBody>
      </p:sp>
    </p:spTree>
    <p:extLst>
      <p:ext uri="{BB962C8B-B14F-4D97-AF65-F5344CB8AC3E}">
        <p14:creationId xmlns:p14="http://schemas.microsoft.com/office/powerpoint/2010/main" val="3075751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yes, the sun is on there twice on purpose. Sun exposure accounts for more than 90% of all skin cancers because that’s where we are exposed to ultraviolet radiation most readily. UVA and UVB rays in particular are known human carcinogens. So this mean that any excessive exposure to UV light, including thermal lamps and tanning beds, is still dangerous.</a:t>
            </a:r>
          </a:p>
          <a:p>
            <a:endParaRPr lang="en-US" dirty="0"/>
          </a:p>
          <a:p>
            <a:r>
              <a:rPr lang="en-US" dirty="0"/>
              <a:t>Okay, the next slides have some gross-looking skin lesions, so just a slight warning.</a:t>
            </a:r>
          </a:p>
        </p:txBody>
      </p:sp>
      <p:sp>
        <p:nvSpPr>
          <p:cNvPr id="4" name="Slide Number Placeholder 3"/>
          <p:cNvSpPr>
            <a:spLocks noGrp="1"/>
          </p:cNvSpPr>
          <p:nvPr>
            <p:ph type="sldNum" sz="quarter" idx="5"/>
          </p:nvPr>
        </p:nvSpPr>
        <p:spPr/>
        <p:txBody>
          <a:bodyPr/>
          <a:lstStyle/>
          <a:p>
            <a:fld id="{F6BA3186-490C-4963-9CE5-58096C2F0BE5}" type="slidenum">
              <a:rPr lang="en-US" smtClean="0"/>
              <a:t>3</a:t>
            </a:fld>
            <a:endParaRPr lang="en-US" dirty="0"/>
          </a:p>
        </p:txBody>
      </p:sp>
    </p:spTree>
    <p:extLst>
      <p:ext uri="{BB962C8B-B14F-4D97-AF65-F5344CB8AC3E}">
        <p14:creationId xmlns:p14="http://schemas.microsoft.com/office/powerpoint/2010/main" val="30810018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main classifications: nonmelanoma skin cancers which include basal cell and squamous cell carcinoma, and melanoma. They are named after the types of cells that proliferate out of control. Basal cell carcinomas are the most common and thankfully the least dangerous – they almost never metastasize to other parts of the body. However, if left to grow out of control, they can be very disfiguring.</a:t>
            </a:r>
          </a:p>
          <a:p>
            <a:endParaRPr lang="en-US" dirty="0"/>
          </a:p>
          <a:p>
            <a:r>
              <a:rPr lang="en-US" dirty="0"/>
              <a:t>Squamous cell carcinomas are next, occurring about half as often as basal cell. Approximately 5% of SCCs can metastasize if left untreated. Thankfully, these cancers have a precursor that is treatable without surgery.</a:t>
            </a:r>
          </a:p>
          <a:p>
            <a:endParaRPr lang="en-US" dirty="0"/>
          </a:p>
          <a:p>
            <a:r>
              <a:rPr lang="en-US" dirty="0"/>
              <a:t>Melanomas are the nasties, but thankfully we are getting better and better at early diagnosis and treatment for these. The estimated five year survival rate for early detected melanomas is over 99%. The survival rate falls to 71% when the disease reaches the lymph nodes, and 32% when the disease metastasizes to other organs (click for liver).</a:t>
            </a:r>
          </a:p>
        </p:txBody>
      </p:sp>
      <p:sp>
        <p:nvSpPr>
          <p:cNvPr id="4" name="Slide Number Placeholder 3"/>
          <p:cNvSpPr>
            <a:spLocks noGrp="1"/>
          </p:cNvSpPr>
          <p:nvPr>
            <p:ph type="sldNum" sz="quarter" idx="5"/>
          </p:nvPr>
        </p:nvSpPr>
        <p:spPr/>
        <p:txBody>
          <a:bodyPr/>
          <a:lstStyle/>
          <a:p>
            <a:fld id="{F6BA3186-490C-4963-9CE5-58096C2F0BE5}" type="slidenum">
              <a:rPr lang="en-US" smtClean="0"/>
              <a:t>4</a:t>
            </a:fld>
            <a:endParaRPr lang="en-US" dirty="0"/>
          </a:p>
        </p:txBody>
      </p:sp>
    </p:spTree>
    <p:extLst>
      <p:ext uri="{BB962C8B-B14F-4D97-AF65-F5344CB8AC3E}">
        <p14:creationId xmlns:p14="http://schemas.microsoft.com/office/powerpoint/2010/main" val="1563682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 conditions such as chronic osteomyelitis sinus tracts, burn scars, chronic skin ulcers, xeroderma pigmentosum, and HPV.</a:t>
            </a:r>
          </a:p>
          <a:p>
            <a:endParaRPr lang="en-US" dirty="0"/>
          </a:p>
          <a:p>
            <a:r>
              <a:rPr lang="en-US" dirty="0" err="1"/>
              <a:t>Immunosuppresion</a:t>
            </a:r>
            <a:r>
              <a:rPr lang="en-US" dirty="0"/>
              <a:t> after an organ transplant makes you 100x more likely than the general public to develop squamous cell carcinomas. I also knew a patient that I saw for a new SCC every three months due to his exposure to Agent Orange in the Vietnam War.</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BA3186-490C-4963-9CE5-58096C2F0BE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90185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can be asymptomatic where patients don’t know they’re there</a:t>
            </a:r>
          </a:p>
        </p:txBody>
      </p:sp>
      <p:sp>
        <p:nvSpPr>
          <p:cNvPr id="4" name="Slide Number Placeholder 3"/>
          <p:cNvSpPr>
            <a:spLocks noGrp="1"/>
          </p:cNvSpPr>
          <p:nvPr>
            <p:ph type="sldNum" sz="quarter" idx="5"/>
          </p:nvPr>
        </p:nvSpPr>
        <p:spPr/>
        <p:txBody>
          <a:bodyPr/>
          <a:lstStyle/>
          <a:p>
            <a:fld id="{F6BA3186-490C-4963-9CE5-58096C2F0BE5}" type="slidenum">
              <a:rPr lang="en-US" smtClean="0"/>
              <a:t>6</a:t>
            </a:fld>
            <a:endParaRPr lang="en-US" dirty="0"/>
          </a:p>
        </p:txBody>
      </p:sp>
    </p:spTree>
    <p:extLst>
      <p:ext uri="{BB962C8B-B14F-4D97-AF65-F5344CB8AC3E}">
        <p14:creationId xmlns:p14="http://schemas.microsoft.com/office/powerpoint/2010/main" val="3679263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BA3186-490C-4963-9CE5-58096C2F0BE5}" type="slidenum">
              <a:rPr lang="en-US" smtClean="0"/>
              <a:t>7</a:t>
            </a:fld>
            <a:endParaRPr lang="en-US" dirty="0"/>
          </a:p>
        </p:txBody>
      </p:sp>
    </p:spTree>
    <p:extLst>
      <p:ext uri="{BB962C8B-B14F-4D97-AF65-F5344CB8AC3E}">
        <p14:creationId xmlns:p14="http://schemas.microsoft.com/office/powerpoint/2010/main" val="2823932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you can see, melanomas are often darkly pigmented in color and asymmetrical, with their borders becoming more ragged or blurred rather than neat and well-differentiated. You want the size of a mole to be smaller than a pencil eraser. Usually, as far as evolution, patients report a gradual change over the course of 1-5 years.</a:t>
            </a:r>
          </a:p>
          <a:p>
            <a:endParaRPr lang="en-US" dirty="0"/>
          </a:p>
          <a:p>
            <a:r>
              <a:rPr lang="en-US" dirty="0"/>
              <a:t>McGovern and </a:t>
            </a:r>
            <a:r>
              <a:rPr lang="en-US" dirty="0" err="1"/>
              <a:t>Litaker</a:t>
            </a:r>
            <a:r>
              <a:rPr lang="en-US" dirty="0"/>
              <a:t> studied this ABCD checklist and found sensitivity to be 100% and the specificity to be 98.4%. Regardless of the screening method used, the gold standard for diagnosis is a histopathological evaluation of excised tissue from a biopsy.</a:t>
            </a:r>
          </a:p>
        </p:txBody>
      </p:sp>
      <p:sp>
        <p:nvSpPr>
          <p:cNvPr id="4" name="Slide Number Placeholder 3"/>
          <p:cNvSpPr>
            <a:spLocks noGrp="1"/>
          </p:cNvSpPr>
          <p:nvPr>
            <p:ph type="sldNum" sz="quarter" idx="5"/>
          </p:nvPr>
        </p:nvSpPr>
        <p:spPr/>
        <p:txBody>
          <a:bodyPr/>
          <a:lstStyle/>
          <a:p>
            <a:fld id="{F6BA3186-490C-4963-9CE5-58096C2F0BE5}" type="slidenum">
              <a:rPr lang="en-US" smtClean="0"/>
              <a:t>8</a:t>
            </a:fld>
            <a:endParaRPr lang="en-US" dirty="0"/>
          </a:p>
        </p:txBody>
      </p:sp>
    </p:spTree>
    <p:extLst>
      <p:ext uri="{BB962C8B-B14F-4D97-AF65-F5344CB8AC3E}">
        <p14:creationId xmlns:p14="http://schemas.microsoft.com/office/powerpoint/2010/main" val="956367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reference to patient setting, though it would appear to be outpatient as she was referred from a primary care physician.</a:t>
            </a:r>
          </a:p>
          <a:p>
            <a:endParaRPr lang="en-US" dirty="0"/>
          </a:p>
          <a:p>
            <a:r>
              <a:rPr lang="en-US" dirty="0"/>
              <a:t>The PT recommended that she have her primary care physician examine this area at her next appointment, given the handful of concerning signs.</a:t>
            </a:r>
          </a:p>
        </p:txBody>
      </p:sp>
      <p:sp>
        <p:nvSpPr>
          <p:cNvPr id="4" name="Slide Number Placeholder 3"/>
          <p:cNvSpPr>
            <a:spLocks noGrp="1"/>
          </p:cNvSpPr>
          <p:nvPr>
            <p:ph type="sldNum" sz="quarter" idx="5"/>
          </p:nvPr>
        </p:nvSpPr>
        <p:spPr/>
        <p:txBody>
          <a:bodyPr/>
          <a:lstStyle/>
          <a:p>
            <a:fld id="{F6BA3186-490C-4963-9CE5-58096C2F0BE5}" type="slidenum">
              <a:rPr lang="en-US" smtClean="0"/>
              <a:t>9</a:t>
            </a:fld>
            <a:endParaRPr lang="en-US" dirty="0"/>
          </a:p>
        </p:txBody>
      </p:sp>
    </p:spTree>
    <p:extLst>
      <p:ext uri="{BB962C8B-B14F-4D97-AF65-F5344CB8AC3E}">
        <p14:creationId xmlns:p14="http://schemas.microsoft.com/office/powerpoint/2010/main" val="39333121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HD-PanelTitle-GrommetsCombined.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3/27/2024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237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2823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59559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5802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68068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6945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25281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6667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580152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44ACCFF-64A9-40AA-93F9-86E3CE016187}"/>
              </a:ext>
            </a:extLst>
          </p:cNvPr>
          <p:cNvSpPr>
            <a:spLocks noGrp="1"/>
          </p:cNvSpPr>
          <p:nvPr>
            <p:ph type="title" hasCustomPrompt="1"/>
          </p:nvPr>
        </p:nvSpPr>
        <p:spPr>
          <a:xfrm>
            <a:off x="651769" y="2683895"/>
            <a:ext cx="5278514" cy="2862225"/>
          </a:xfrm>
          <a:prstGeom prst="rect">
            <a:avLst/>
          </a:prstGeom>
        </p:spPr>
        <p:txBody>
          <a:bodyPr anchor="b"/>
          <a:lstStyle>
            <a:lvl1pPr>
              <a:lnSpc>
                <a:spcPct val="100000"/>
              </a:lnSpc>
              <a:defRPr sz="5000" cap="all" spc="200" baseline="0"/>
            </a:lvl1pPr>
          </a:lstStyle>
          <a:p>
            <a:r>
              <a:rPr lang="en-US" dirty="0"/>
              <a:t>Click to add title</a:t>
            </a:r>
          </a:p>
        </p:txBody>
      </p:sp>
      <p:sp>
        <p:nvSpPr>
          <p:cNvPr id="9" name="Text Placeholder 8">
            <a:extLst>
              <a:ext uri="{FF2B5EF4-FFF2-40B4-BE49-F238E27FC236}">
                <a16:creationId xmlns:a16="http://schemas.microsoft.com/office/drawing/2014/main" id="{AD785D0F-160C-4A31-93B3-F251B0730757}"/>
              </a:ext>
            </a:extLst>
          </p:cNvPr>
          <p:cNvSpPr>
            <a:spLocks noGrp="1"/>
          </p:cNvSpPr>
          <p:nvPr>
            <p:ph type="body" sz="quarter" idx="10" hasCustomPrompt="1"/>
          </p:nvPr>
        </p:nvSpPr>
        <p:spPr>
          <a:xfrm>
            <a:off x="685636" y="5568698"/>
            <a:ext cx="5278514" cy="618142"/>
          </a:xfrm>
          <a:prstGeom prst="rect">
            <a:avLst/>
          </a:prstGeom>
        </p:spPr>
        <p:txBody>
          <a:bodyPr anchor="t"/>
          <a:lstStyle>
            <a:lvl1pPr marL="0" indent="0">
              <a:buNone/>
              <a:defRPr sz="2000" b="0" i="0" spc="200" baseline="0">
                <a:solidFill>
                  <a:schemeClr val="accent4"/>
                </a:solidFill>
              </a:defRPr>
            </a:lvl1pPr>
          </a:lstStyle>
          <a:p>
            <a:pPr lvl="0"/>
            <a:r>
              <a:rPr lang="en-US" dirty="0"/>
              <a:t>Click to add name</a:t>
            </a:r>
          </a:p>
        </p:txBody>
      </p:sp>
      <p:sp>
        <p:nvSpPr>
          <p:cNvPr id="11" name="Picture Placeholder 10">
            <a:extLst>
              <a:ext uri="{FF2B5EF4-FFF2-40B4-BE49-F238E27FC236}">
                <a16:creationId xmlns:a16="http://schemas.microsoft.com/office/drawing/2014/main" id="{31CCC134-2698-41E9-A225-76300EF59E5D}"/>
              </a:ext>
            </a:extLst>
          </p:cNvPr>
          <p:cNvSpPr>
            <a:spLocks noGrp="1"/>
          </p:cNvSpPr>
          <p:nvPr>
            <p:ph type="pic" sz="quarter" idx="11" hasCustomPrompt="1"/>
          </p:nvPr>
        </p:nvSpPr>
        <p:spPr>
          <a:xfrm>
            <a:off x="8143875" y="947737"/>
            <a:ext cx="4048124" cy="4962525"/>
          </a:xfrm>
          <a:prstGeom prst="rect">
            <a:avLst/>
          </a:prstGeom>
        </p:spPr>
        <p:txBody>
          <a:bodyPr/>
          <a:lstStyle>
            <a:lvl1pPr marL="0" indent="0" algn="ctr">
              <a:buNone/>
              <a:defRPr spc="400" baseline="0"/>
            </a:lvl1pPr>
          </a:lstStyle>
          <a:p>
            <a:r>
              <a:rPr lang="en-US" dirty="0"/>
              <a:t>Click to add photo</a:t>
            </a:r>
          </a:p>
        </p:txBody>
      </p:sp>
    </p:spTree>
    <p:extLst>
      <p:ext uri="{BB962C8B-B14F-4D97-AF65-F5344CB8AC3E}">
        <p14:creationId xmlns:p14="http://schemas.microsoft.com/office/powerpoint/2010/main" val="3441308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4C813-EE84-4C00-BDF7-2FD444FA42A0}"/>
              </a:ext>
            </a:extLst>
          </p:cNvPr>
          <p:cNvSpPr>
            <a:spLocks noGrp="1"/>
          </p:cNvSpPr>
          <p:nvPr>
            <p:ph type="title" hasCustomPrompt="1"/>
          </p:nvPr>
        </p:nvSpPr>
        <p:spPr>
          <a:xfrm>
            <a:off x="1401580" y="942423"/>
            <a:ext cx="4694420" cy="1124392"/>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9" name="Text Placeholder 11">
            <a:extLst>
              <a:ext uri="{FF2B5EF4-FFF2-40B4-BE49-F238E27FC236}">
                <a16:creationId xmlns:a16="http://schemas.microsoft.com/office/drawing/2014/main" id="{41FB44AB-9520-4C96-A83D-2FABD15CBE70}"/>
              </a:ext>
            </a:extLst>
          </p:cNvPr>
          <p:cNvSpPr>
            <a:spLocks noGrp="1"/>
          </p:cNvSpPr>
          <p:nvPr>
            <p:ph type="body" sz="quarter" idx="16" hasCustomPrompt="1"/>
          </p:nvPr>
        </p:nvSpPr>
        <p:spPr>
          <a:xfrm>
            <a:off x="1410587" y="2329867"/>
            <a:ext cx="4058872" cy="3156533"/>
          </a:xfrm>
          <a:prstGeom prst="rect">
            <a:avLst/>
          </a:prstGeom>
        </p:spPr>
        <p:txBody>
          <a:bodyPr/>
          <a:lstStyle>
            <a:lvl1pPr marL="0" indent="0" algn="l">
              <a:lnSpc>
                <a:spcPct val="200000"/>
              </a:lnSpc>
              <a:spcBef>
                <a:spcPts val="0"/>
              </a:spcBef>
              <a:buFont typeface="Segoe UI Light" panose="020B0502040204020203" pitchFamily="34" charset="0"/>
              <a:buNone/>
              <a:defRPr sz="2000" cap="none" spc="50" baseline="0">
                <a:solidFill>
                  <a:schemeClr val="accent4"/>
                </a:solidFill>
                <a:latin typeface="+mn-lt"/>
              </a:defRPr>
            </a:lvl1pPr>
          </a:lstStyle>
          <a:p>
            <a:pPr lvl="0"/>
            <a:r>
              <a:rPr lang="en-US" dirty="0"/>
              <a:t>Click to add text</a:t>
            </a:r>
          </a:p>
        </p:txBody>
      </p:sp>
      <p:sp>
        <p:nvSpPr>
          <p:cNvPr id="4" name="Date Placeholder 3">
            <a:extLst>
              <a:ext uri="{FF2B5EF4-FFF2-40B4-BE49-F238E27FC236}">
                <a16:creationId xmlns:a16="http://schemas.microsoft.com/office/drawing/2014/main" id="{3A6B1A04-4BA1-4FCF-B19E-6A052911CC21}"/>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C9DD33EA-800C-403C-867B-B4178A7C375B}"/>
              </a:ext>
            </a:extLst>
          </p:cNvPr>
          <p:cNvSpPr>
            <a:spLocks noGrp="1"/>
          </p:cNvSpPr>
          <p:nvPr>
            <p:ph type="ftr" sz="quarter" idx="11"/>
          </p:nvPr>
        </p:nvSpPr>
        <p:spPr/>
        <p:txBody>
          <a:bodyPr/>
          <a:lstStyle/>
          <a:p>
            <a:r>
              <a:rPr lang="en-US" dirty="0"/>
              <a:t>PRESENTATION TITLE</a:t>
            </a:r>
          </a:p>
        </p:txBody>
      </p:sp>
      <p:sp>
        <p:nvSpPr>
          <p:cNvPr id="7" name="Picture Placeholder 2">
            <a:extLst>
              <a:ext uri="{FF2B5EF4-FFF2-40B4-BE49-F238E27FC236}">
                <a16:creationId xmlns:a16="http://schemas.microsoft.com/office/drawing/2014/main" id="{0285C91D-2914-4BB9-A857-7DFA168C761F}"/>
              </a:ext>
            </a:extLst>
          </p:cNvPr>
          <p:cNvSpPr>
            <a:spLocks noGrp="1"/>
          </p:cNvSpPr>
          <p:nvPr>
            <p:ph type="pic" sz="quarter" idx="14" hasCustomPrompt="1"/>
          </p:nvPr>
        </p:nvSpPr>
        <p:spPr>
          <a:xfrm>
            <a:off x="7183361" y="0"/>
            <a:ext cx="3598052" cy="3258105"/>
          </a:xfrm>
          <a:prstGeom prst="rect">
            <a:avLst/>
          </a:prstGeom>
        </p:spPr>
        <p:txBody>
          <a:bodyPr/>
          <a:lstStyle>
            <a:lvl1pPr marL="0" indent="0" algn="ctr">
              <a:buNone/>
              <a:defRPr spc="400" baseline="0"/>
            </a:lvl1pPr>
          </a:lstStyle>
          <a:p>
            <a:r>
              <a:rPr lang="en-US" dirty="0"/>
              <a:t>Click to add photo</a:t>
            </a:r>
          </a:p>
        </p:txBody>
      </p:sp>
      <p:sp>
        <p:nvSpPr>
          <p:cNvPr id="3" name="Picture Placeholder 2">
            <a:extLst>
              <a:ext uri="{FF2B5EF4-FFF2-40B4-BE49-F238E27FC236}">
                <a16:creationId xmlns:a16="http://schemas.microsoft.com/office/drawing/2014/main" id="{C6896BB5-7888-43CA-A76C-BF7DE06DF2BD}"/>
              </a:ext>
            </a:extLst>
          </p:cNvPr>
          <p:cNvSpPr>
            <a:spLocks noGrp="1"/>
          </p:cNvSpPr>
          <p:nvPr>
            <p:ph type="pic" sz="quarter" idx="13" hasCustomPrompt="1"/>
          </p:nvPr>
        </p:nvSpPr>
        <p:spPr>
          <a:xfrm>
            <a:off x="7183361" y="3599895"/>
            <a:ext cx="3598052" cy="3258105"/>
          </a:xfrm>
          <a:prstGeom prst="rect">
            <a:avLst/>
          </a:prstGeom>
        </p:spPr>
        <p:txBody>
          <a:bodyPr/>
          <a:lstStyle>
            <a:lvl1pPr marL="0" indent="0" algn="ctr">
              <a:buNone/>
              <a:defRPr spc="400" baseline="0"/>
            </a:lvl1pPr>
          </a:lstStyle>
          <a:p>
            <a:r>
              <a:rPr lang="en-US" dirty="0"/>
              <a:t>Click to add photo</a:t>
            </a:r>
          </a:p>
        </p:txBody>
      </p:sp>
      <p:sp>
        <p:nvSpPr>
          <p:cNvPr id="6" name="Slide Number Placeholder 5">
            <a:extLst>
              <a:ext uri="{FF2B5EF4-FFF2-40B4-BE49-F238E27FC236}">
                <a16:creationId xmlns:a16="http://schemas.microsoft.com/office/drawing/2014/main" id="{26C8D158-80CE-4259-AE40-6EC8A072E290}"/>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702811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488532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EC8E4-E66E-43DD-B7F9-77510035ACC4}"/>
              </a:ext>
            </a:extLst>
          </p:cNvPr>
          <p:cNvSpPr>
            <a:spLocks noGrp="1"/>
          </p:cNvSpPr>
          <p:nvPr>
            <p:ph type="title" hasCustomPrompt="1"/>
          </p:nvPr>
        </p:nvSpPr>
        <p:spPr>
          <a:xfrm>
            <a:off x="6197600" y="2921000"/>
            <a:ext cx="4749800" cy="527050"/>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9" name="Picture Placeholder 8">
            <a:extLst>
              <a:ext uri="{FF2B5EF4-FFF2-40B4-BE49-F238E27FC236}">
                <a16:creationId xmlns:a16="http://schemas.microsoft.com/office/drawing/2014/main" id="{3DA549A2-F99E-46CF-BFF2-0F2D5834E10E}"/>
              </a:ext>
            </a:extLst>
          </p:cNvPr>
          <p:cNvSpPr>
            <a:spLocks noGrp="1"/>
          </p:cNvSpPr>
          <p:nvPr>
            <p:ph type="pic" sz="quarter" idx="13" hasCustomPrompt="1"/>
          </p:nvPr>
        </p:nvSpPr>
        <p:spPr>
          <a:xfrm>
            <a:off x="838200" y="492125"/>
            <a:ext cx="4114800" cy="5372100"/>
          </a:xfrm>
          <a:prstGeom prst="rect">
            <a:avLst/>
          </a:prstGeom>
        </p:spPr>
        <p:txBody>
          <a:bodyPr/>
          <a:lstStyle>
            <a:lvl1pPr marL="0" indent="0">
              <a:buNone/>
              <a:defRPr spc="400" baseline="0"/>
            </a:lvl1pPr>
          </a:lstStyle>
          <a:p>
            <a:r>
              <a:rPr lang="en-US" dirty="0"/>
              <a:t>Click to add photo</a:t>
            </a:r>
          </a:p>
        </p:txBody>
      </p:sp>
      <p:sp>
        <p:nvSpPr>
          <p:cNvPr id="13" name="Text Placeholder 11">
            <a:extLst>
              <a:ext uri="{FF2B5EF4-FFF2-40B4-BE49-F238E27FC236}">
                <a16:creationId xmlns:a16="http://schemas.microsoft.com/office/drawing/2014/main" id="{8E76B184-0041-41D4-948C-64DE4AB097C0}"/>
              </a:ext>
            </a:extLst>
          </p:cNvPr>
          <p:cNvSpPr>
            <a:spLocks noGrp="1"/>
          </p:cNvSpPr>
          <p:nvPr>
            <p:ph type="body" sz="quarter" idx="15" hasCustomPrompt="1"/>
          </p:nvPr>
        </p:nvSpPr>
        <p:spPr>
          <a:xfrm>
            <a:off x="6197600" y="3429000"/>
            <a:ext cx="4749800" cy="2129971"/>
          </a:xfrm>
          <a:prstGeom prst="rect">
            <a:avLst/>
          </a:prstGeom>
        </p:spPr>
        <p:txBody>
          <a:bodyPr/>
          <a:lstStyle>
            <a:lvl1pPr marL="0" indent="0" algn="l">
              <a:lnSpc>
                <a:spcPct val="150000"/>
              </a:lnSpc>
              <a:spcBef>
                <a:spcPts val="0"/>
              </a:spcBef>
              <a:buNone/>
              <a:defRPr sz="1400" cap="none" spc="50" baseline="0">
                <a:latin typeface="+mn-lt"/>
              </a:defRPr>
            </a:lvl1pPr>
          </a:lstStyle>
          <a:p>
            <a:pPr lvl="0"/>
            <a:r>
              <a:rPr lang="en-US" dirty="0"/>
              <a:t>Click to add text</a:t>
            </a:r>
          </a:p>
        </p:txBody>
      </p:sp>
      <p:sp>
        <p:nvSpPr>
          <p:cNvPr id="4" name="Date Placeholder 3">
            <a:extLst>
              <a:ext uri="{FF2B5EF4-FFF2-40B4-BE49-F238E27FC236}">
                <a16:creationId xmlns:a16="http://schemas.microsoft.com/office/drawing/2014/main" id="{B89B09CA-52A5-4AB5-AF1F-8A21941819CE}"/>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6BF5B9A3-008F-4631-AAAD-66E8363F3C0F}"/>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84547ADF-979E-4B05-BD10-4C2F27964C58}"/>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5931502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imary Goals">
    <p:spTree>
      <p:nvGrpSpPr>
        <p:cNvPr id="1" name=""/>
        <p:cNvGrpSpPr/>
        <p:nvPr/>
      </p:nvGrpSpPr>
      <p:grpSpPr>
        <a:xfrm>
          <a:off x="0" y="0"/>
          <a:ext cx="0" cy="0"/>
          <a:chOff x="0" y="0"/>
          <a:chExt cx="0" cy="0"/>
        </a:xfrm>
      </p:grpSpPr>
      <p:sp>
        <p:nvSpPr>
          <p:cNvPr id="15" name="Picture Placeholder 2">
            <a:extLst>
              <a:ext uri="{FF2B5EF4-FFF2-40B4-BE49-F238E27FC236}">
                <a16:creationId xmlns:a16="http://schemas.microsoft.com/office/drawing/2014/main" id="{38C8EB8A-A968-4E47-AE69-9A01E7717EB1}"/>
              </a:ext>
            </a:extLst>
          </p:cNvPr>
          <p:cNvSpPr>
            <a:spLocks noGrp="1"/>
          </p:cNvSpPr>
          <p:nvPr>
            <p:ph type="pic" sz="quarter" idx="14" hasCustomPrompt="1"/>
          </p:nvPr>
        </p:nvSpPr>
        <p:spPr>
          <a:xfrm>
            <a:off x="598402" y="598401"/>
            <a:ext cx="9645056" cy="5661198"/>
          </a:xfrm>
          <a:prstGeom prst="rect">
            <a:avLst/>
          </a:prstGeom>
        </p:spPr>
        <p:txBody>
          <a:bodyPr/>
          <a:lstStyle>
            <a:lvl1pPr marL="0" indent="0" algn="ctr">
              <a:buNone/>
              <a:defRPr spc="400" baseline="0"/>
            </a:lvl1pPr>
          </a:lstStyle>
          <a:p>
            <a:r>
              <a:rPr lang="en-US" dirty="0"/>
              <a:t>Click to add photo</a:t>
            </a:r>
          </a:p>
        </p:txBody>
      </p:sp>
      <p:sp>
        <p:nvSpPr>
          <p:cNvPr id="2" name="Title 1">
            <a:extLst>
              <a:ext uri="{FF2B5EF4-FFF2-40B4-BE49-F238E27FC236}">
                <a16:creationId xmlns:a16="http://schemas.microsoft.com/office/drawing/2014/main" id="{85A198BF-0DCC-40E9-B9E5-892F3CCF5439}"/>
              </a:ext>
            </a:extLst>
          </p:cNvPr>
          <p:cNvSpPr>
            <a:spLocks noGrp="1"/>
          </p:cNvSpPr>
          <p:nvPr>
            <p:ph type="title" hasCustomPrompt="1"/>
          </p:nvPr>
        </p:nvSpPr>
        <p:spPr>
          <a:xfrm>
            <a:off x="6169978" y="3443968"/>
            <a:ext cx="6022021" cy="882499"/>
          </a:xfrm>
          <a:prstGeom prst="rect">
            <a:avLst/>
          </a:prstGeom>
          <a:solidFill>
            <a:schemeClr val="accent4">
              <a:alpha val="80000"/>
            </a:schemeClr>
          </a:solidFill>
        </p:spPr>
        <p:txBody>
          <a:bodyPr lIns="1371600" tIns="457200" anchor="ctr" anchorCtr="0"/>
          <a:lstStyle>
            <a:lvl1pPr>
              <a:defRPr sz="3200" cap="all" spc="200" baseline="0">
                <a:solidFill>
                  <a:schemeClr val="bg1"/>
                </a:solidFill>
              </a:defRPr>
            </a:lvl1pPr>
          </a:lstStyle>
          <a:p>
            <a:r>
              <a:rPr lang="en-US" dirty="0"/>
              <a:t>Click to add title</a:t>
            </a:r>
          </a:p>
        </p:txBody>
      </p:sp>
      <p:sp>
        <p:nvSpPr>
          <p:cNvPr id="9" name="Text Placeholder 11">
            <a:extLst>
              <a:ext uri="{FF2B5EF4-FFF2-40B4-BE49-F238E27FC236}">
                <a16:creationId xmlns:a16="http://schemas.microsoft.com/office/drawing/2014/main" id="{FAD04F8B-0B18-4B5F-B3A8-8EEDC439F5F5}"/>
              </a:ext>
            </a:extLst>
          </p:cNvPr>
          <p:cNvSpPr>
            <a:spLocks noGrp="1"/>
          </p:cNvSpPr>
          <p:nvPr>
            <p:ph type="body" sz="quarter" idx="16" hasCustomPrompt="1"/>
          </p:nvPr>
        </p:nvSpPr>
        <p:spPr>
          <a:xfrm>
            <a:off x="6169979" y="4326467"/>
            <a:ext cx="6022021" cy="830414"/>
          </a:xfrm>
          <a:prstGeom prst="rect">
            <a:avLst/>
          </a:prstGeom>
          <a:solidFill>
            <a:schemeClr val="accent4">
              <a:alpha val="80000"/>
            </a:schemeClr>
          </a:solidFill>
        </p:spPr>
        <p:txBody>
          <a:bodyPr lIns="1371600" bIns="365760" anchor="ctr"/>
          <a:lstStyle>
            <a:lvl1pPr marL="0" indent="0" algn="l">
              <a:buNone/>
              <a:defRPr sz="2000" i="0" cap="none" spc="200" baseline="0">
                <a:solidFill>
                  <a:schemeClr val="bg1"/>
                </a:solidFill>
                <a:latin typeface="+mj-lt"/>
              </a:defRPr>
            </a:lvl1pPr>
          </a:lstStyle>
          <a:p>
            <a:pPr lvl="0"/>
            <a:r>
              <a:rPr lang="en-US" dirty="0"/>
              <a:t>Click to add title</a:t>
            </a:r>
          </a:p>
        </p:txBody>
      </p:sp>
    </p:spTree>
    <p:extLst>
      <p:ext uri="{BB962C8B-B14F-4D97-AF65-F5344CB8AC3E}">
        <p14:creationId xmlns:p14="http://schemas.microsoft.com/office/powerpoint/2010/main" val="15326455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arterly Performan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EE33C-7BB8-4644-AC43-EAFCF071A501}"/>
              </a:ext>
            </a:extLst>
          </p:cNvPr>
          <p:cNvSpPr>
            <a:spLocks noGrp="1"/>
          </p:cNvSpPr>
          <p:nvPr>
            <p:ph type="title" hasCustomPrompt="1"/>
          </p:nvPr>
        </p:nvSpPr>
        <p:spPr>
          <a:xfrm>
            <a:off x="1109663" y="498928"/>
            <a:ext cx="9972675" cy="567873"/>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7" name="Date Placeholder 6">
            <a:extLst>
              <a:ext uri="{FF2B5EF4-FFF2-40B4-BE49-F238E27FC236}">
                <a16:creationId xmlns:a16="http://schemas.microsoft.com/office/drawing/2014/main" id="{A36A6D30-3C9B-4105-8529-1FC3C4799157}"/>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6F6CE03B-D3BE-49C6-B2A4-0E17803F19AE}"/>
              </a:ext>
            </a:extLst>
          </p:cNvPr>
          <p:cNvSpPr>
            <a:spLocks noGrp="1"/>
          </p:cNvSpPr>
          <p:nvPr>
            <p:ph type="ftr" sz="quarter" idx="11"/>
          </p:nvPr>
        </p:nvSpPr>
        <p:spPr/>
        <p:txBody>
          <a:bodyPr/>
          <a:lstStyle/>
          <a:p>
            <a:r>
              <a:rPr lang="en-US" dirty="0"/>
              <a:t>PRESENTATION TITLE</a:t>
            </a:r>
          </a:p>
        </p:txBody>
      </p:sp>
      <p:sp>
        <p:nvSpPr>
          <p:cNvPr id="9" name="Slide Number Placeholder 8">
            <a:extLst>
              <a:ext uri="{FF2B5EF4-FFF2-40B4-BE49-F238E27FC236}">
                <a16:creationId xmlns:a16="http://schemas.microsoft.com/office/drawing/2014/main" id="{3DEB961D-2B84-4E52-A71A-1C55CFFD8FFB}"/>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830684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Areas of Growt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AA794-F088-4753-95A0-021064EE61C0}"/>
              </a:ext>
            </a:extLst>
          </p:cNvPr>
          <p:cNvSpPr>
            <a:spLocks noGrp="1"/>
          </p:cNvSpPr>
          <p:nvPr>
            <p:ph type="title" hasCustomPrompt="1"/>
          </p:nvPr>
        </p:nvSpPr>
        <p:spPr>
          <a:xfrm>
            <a:off x="838200" y="494166"/>
            <a:ext cx="10515600" cy="567873"/>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3" name="Date Placeholder 2">
            <a:extLst>
              <a:ext uri="{FF2B5EF4-FFF2-40B4-BE49-F238E27FC236}">
                <a16:creationId xmlns:a16="http://schemas.microsoft.com/office/drawing/2014/main" id="{57C3E83D-2F76-4F03-9EF6-81DED406531E}"/>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D3D99F77-FE1A-4CD5-8B1C-50D8981A1EE1}"/>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C84CA1C4-7C3D-4FAE-B5FC-D235F6D9E1E8}"/>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37875349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C8E96375-73CE-4ED7-90B6-293AB27ED0AD}"/>
              </a:ext>
            </a:extLst>
          </p:cNvPr>
          <p:cNvSpPr>
            <a:spLocks noGrp="1"/>
          </p:cNvSpPr>
          <p:nvPr>
            <p:ph type="pic" sz="quarter" idx="13" hasCustomPrompt="1"/>
          </p:nvPr>
        </p:nvSpPr>
        <p:spPr>
          <a:xfrm>
            <a:off x="0" y="0"/>
            <a:ext cx="12192000" cy="6858000"/>
          </a:xfrm>
          <a:prstGeom prst="rect">
            <a:avLst/>
          </a:prstGeom>
        </p:spPr>
        <p:txBody>
          <a:bodyPr/>
          <a:lstStyle>
            <a:lvl1pPr marL="0" indent="0" algn="ctr">
              <a:buNone/>
              <a:defRPr spc="400" baseline="0"/>
            </a:lvl1pPr>
          </a:lstStyle>
          <a:p>
            <a:r>
              <a:rPr lang="en-US" dirty="0"/>
              <a:t>Click to add photo</a:t>
            </a:r>
          </a:p>
        </p:txBody>
      </p:sp>
      <p:sp>
        <p:nvSpPr>
          <p:cNvPr id="15" name="Title 14">
            <a:extLst>
              <a:ext uri="{FF2B5EF4-FFF2-40B4-BE49-F238E27FC236}">
                <a16:creationId xmlns:a16="http://schemas.microsoft.com/office/drawing/2014/main" id="{4E8AED7C-EFC3-4427-AD37-E7AA4AF0CF8C}"/>
              </a:ext>
            </a:extLst>
          </p:cNvPr>
          <p:cNvSpPr>
            <a:spLocks noGrp="1"/>
          </p:cNvSpPr>
          <p:nvPr>
            <p:ph type="title" hasCustomPrompt="1"/>
          </p:nvPr>
        </p:nvSpPr>
        <p:spPr>
          <a:xfrm>
            <a:off x="-1" y="1181910"/>
            <a:ext cx="12192000" cy="3352227"/>
          </a:xfrm>
          <a:custGeom>
            <a:avLst/>
            <a:gdLst>
              <a:gd name="connsiteX0" fmla="*/ 11721830 w 12192000"/>
              <a:gd name="connsiteY0" fmla="*/ 0 h 3352227"/>
              <a:gd name="connsiteX1" fmla="*/ 12192000 w 12192000"/>
              <a:gd name="connsiteY1" fmla="*/ 0 h 3352227"/>
              <a:gd name="connsiteX2" fmla="*/ 12192000 w 12192000"/>
              <a:gd name="connsiteY2" fmla="*/ 3352227 h 3352227"/>
              <a:gd name="connsiteX3" fmla="*/ 11721830 w 12192000"/>
              <a:gd name="connsiteY3" fmla="*/ 3352227 h 3352227"/>
              <a:gd name="connsiteX4" fmla="*/ 0 w 12192000"/>
              <a:gd name="connsiteY4" fmla="*/ 0 h 3352227"/>
              <a:gd name="connsiteX5" fmla="*/ 5525311 w 12192000"/>
              <a:gd name="connsiteY5" fmla="*/ 0 h 3352227"/>
              <a:gd name="connsiteX6" fmla="*/ 5525311 w 12192000"/>
              <a:gd name="connsiteY6" fmla="*/ 3352227 h 3352227"/>
              <a:gd name="connsiteX7" fmla="*/ 0 w 12192000"/>
              <a:gd name="connsiteY7" fmla="*/ 3352227 h 335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352227">
                <a:moveTo>
                  <a:pt x="11721830" y="0"/>
                </a:moveTo>
                <a:lnTo>
                  <a:pt x="12192000" y="0"/>
                </a:lnTo>
                <a:lnTo>
                  <a:pt x="12192000" y="3352227"/>
                </a:lnTo>
                <a:lnTo>
                  <a:pt x="11721830" y="3352227"/>
                </a:lnTo>
                <a:close/>
                <a:moveTo>
                  <a:pt x="0" y="0"/>
                </a:moveTo>
                <a:lnTo>
                  <a:pt x="5525311" y="0"/>
                </a:lnTo>
                <a:lnTo>
                  <a:pt x="5525311" y="3352227"/>
                </a:lnTo>
                <a:lnTo>
                  <a:pt x="0" y="3352227"/>
                </a:lnTo>
                <a:close/>
              </a:path>
            </a:pathLst>
          </a:custGeom>
          <a:solidFill>
            <a:schemeClr val="accent4">
              <a:lumMod val="20000"/>
              <a:lumOff val="80000"/>
              <a:alpha val="85000"/>
            </a:schemeClr>
          </a:solidFill>
        </p:spPr>
        <p:txBody>
          <a:bodyPr lIns="960120" rIns="7315200" anchor="b"/>
          <a:lstStyle>
            <a:lvl1pPr>
              <a:defRPr lang="en-US" sz="3200" cap="all" spc="200" baseline="0" dirty="0"/>
            </a:lvl1pPr>
          </a:lstStyle>
          <a:p>
            <a:pPr marL="0" lvl="0"/>
            <a:r>
              <a:rPr lang="en-US" dirty="0"/>
              <a:t>Click to add title</a:t>
            </a:r>
          </a:p>
        </p:txBody>
      </p:sp>
      <p:sp>
        <p:nvSpPr>
          <p:cNvPr id="16" name="Text Placeholder 15">
            <a:extLst>
              <a:ext uri="{FF2B5EF4-FFF2-40B4-BE49-F238E27FC236}">
                <a16:creationId xmlns:a16="http://schemas.microsoft.com/office/drawing/2014/main" id="{72FF0B66-A4D6-423A-AC8B-48E8CD7DF8B7}"/>
              </a:ext>
            </a:extLst>
          </p:cNvPr>
          <p:cNvSpPr>
            <a:spLocks noGrp="1"/>
          </p:cNvSpPr>
          <p:nvPr>
            <p:ph type="body" sz="quarter" idx="16" hasCustomPrompt="1"/>
          </p:nvPr>
        </p:nvSpPr>
        <p:spPr>
          <a:xfrm>
            <a:off x="-1" y="4534137"/>
            <a:ext cx="12192000" cy="1141953"/>
          </a:xfrm>
          <a:custGeom>
            <a:avLst/>
            <a:gdLst>
              <a:gd name="connsiteX0" fmla="*/ 11721830 w 12192000"/>
              <a:gd name="connsiteY0" fmla="*/ 1 h 1141953"/>
              <a:gd name="connsiteX1" fmla="*/ 12192000 w 12192000"/>
              <a:gd name="connsiteY1" fmla="*/ 1 h 1141953"/>
              <a:gd name="connsiteX2" fmla="*/ 12192000 w 12192000"/>
              <a:gd name="connsiteY2" fmla="*/ 1141953 h 1141953"/>
              <a:gd name="connsiteX3" fmla="*/ 11721830 w 12192000"/>
              <a:gd name="connsiteY3" fmla="*/ 1141953 h 1141953"/>
              <a:gd name="connsiteX4" fmla="*/ 0 w 12192000"/>
              <a:gd name="connsiteY4" fmla="*/ 0 h 1141953"/>
              <a:gd name="connsiteX5" fmla="*/ 5525311 w 12192000"/>
              <a:gd name="connsiteY5" fmla="*/ 0 h 1141953"/>
              <a:gd name="connsiteX6" fmla="*/ 5525311 w 12192000"/>
              <a:gd name="connsiteY6" fmla="*/ 1141952 h 1141953"/>
              <a:gd name="connsiteX7" fmla="*/ 0 w 12192000"/>
              <a:gd name="connsiteY7" fmla="*/ 1141952 h 114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1141953">
                <a:moveTo>
                  <a:pt x="11721830" y="1"/>
                </a:moveTo>
                <a:lnTo>
                  <a:pt x="12192000" y="1"/>
                </a:lnTo>
                <a:lnTo>
                  <a:pt x="12192000" y="1141953"/>
                </a:lnTo>
                <a:lnTo>
                  <a:pt x="11721830" y="1141953"/>
                </a:lnTo>
                <a:close/>
                <a:moveTo>
                  <a:pt x="0" y="0"/>
                </a:moveTo>
                <a:lnTo>
                  <a:pt x="5525311" y="0"/>
                </a:lnTo>
                <a:lnTo>
                  <a:pt x="5525311" y="1141952"/>
                </a:lnTo>
                <a:lnTo>
                  <a:pt x="0" y="1141952"/>
                </a:lnTo>
                <a:close/>
              </a:path>
            </a:pathLst>
          </a:custGeom>
          <a:solidFill>
            <a:schemeClr val="accent4">
              <a:lumMod val="20000"/>
              <a:lumOff val="80000"/>
              <a:alpha val="85000"/>
            </a:schemeClr>
          </a:solidFill>
        </p:spPr>
        <p:txBody>
          <a:bodyPr lIns="960120" tIns="137160" rIns="6400800" anchor="t"/>
          <a:lstStyle>
            <a:lvl1pPr marL="0" indent="0">
              <a:buNone/>
              <a:defRPr lang="en-US" sz="2000" b="0" i="0" spc="200" baseline="0" dirty="0">
                <a:solidFill>
                  <a:schemeClr val="accent5">
                    <a:lumMod val="50000"/>
                  </a:schemeClr>
                </a:solidFill>
              </a:defRPr>
            </a:lvl1pPr>
          </a:lstStyle>
          <a:p>
            <a:pPr marL="228600" lvl="0" indent="-228600"/>
            <a:r>
              <a:rPr lang="en-US" dirty="0"/>
              <a:t>Click to add name</a:t>
            </a:r>
          </a:p>
        </p:txBody>
      </p:sp>
      <p:sp>
        <p:nvSpPr>
          <p:cNvPr id="2" name="Date Placeholder 1">
            <a:extLst>
              <a:ext uri="{FF2B5EF4-FFF2-40B4-BE49-F238E27FC236}">
                <a16:creationId xmlns:a16="http://schemas.microsoft.com/office/drawing/2014/main" id="{AC52883E-0EA3-4DCA-BB78-AD84BBE53F80}"/>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3" name="Footer Placeholder 2">
            <a:extLst>
              <a:ext uri="{FF2B5EF4-FFF2-40B4-BE49-F238E27FC236}">
                <a16:creationId xmlns:a16="http://schemas.microsoft.com/office/drawing/2014/main" id="{C31860F9-7B15-486D-B68B-1D5E02F61DEA}"/>
              </a:ext>
            </a:extLst>
          </p:cNvPr>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4" name="Slide Number Placeholder 3">
            <a:extLst>
              <a:ext uri="{FF2B5EF4-FFF2-40B4-BE49-F238E27FC236}">
                <a16:creationId xmlns:a16="http://schemas.microsoft.com/office/drawing/2014/main" id="{190B89DE-8ADC-4391-8EAF-C713EA69935F}"/>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35936255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am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D93D2BF-453A-45BE-9E29-EC3F8D9F55CE}"/>
              </a:ext>
            </a:extLst>
          </p:cNvPr>
          <p:cNvSpPr>
            <a:spLocks noGrp="1"/>
          </p:cNvSpPr>
          <p:nvPr>
            <p:ph type="title" hasCustomPrompt="1"/>
          </p:nvPr>
        </p:nvSpPr>
        <p:spPr>
          <a:xfrm>
            <a:off x="999846" y="1487527"/>
            <a:ext cx="2581554" cy="1325563"/>
          </a:xfrm>
          <a:prstGeom prst="rect">
            <a:avLst/>
          </a:prstGeom>
        </p:spPr>
        <p:txBody>
          <a:bodyPr anchor="b"/>
          <a:lstStyle>
            <a:lvl1pPr algn="ctr">
              <a:defRPr sz="3200" cap="all" spc="200" baseline="0">
                <a:solidFill>
                  <a:schemeClr val="accent4"/>
                </a:solidFill>
              </a:defRPr>
            </a:lvl1pPr>
          </a:lstStyle>
          <a:p>
            <a:r>
              <a:rPr lang="en-US" dirty="0"/>
              <a:t>Click to add title</a:t>
            </a:r>
          </a:p>
        </p:txBody>
      </p:sp>
      <p:sp>
        <p:nvSpPr>
          <p:cNvPr id="51" name="Picture Placeholder 9">
            <a:extLst>
              <a:ext uri="{FF2B5EF4-FFF2-40B4-BE49-F238E27FC236}">
                <a16:creationId xmlns:a16="http://schemas.microsoft.com/office/drawing/2014/main" id="{C47B8159-559E-42C4-AA5B-7642DE427455}"/>
              </a:ext>
            </a:extLst>
          </p:cNvPr>
          <p:cNvSpPr>
            <a:spLocks noGrp="1"/>
          </p:cNvSpPr>
          <p:nvPr>
            <p:ph type="pic" sz="quarter" idx="23" hasCustomPrompt="1"/>
          </p:nvPr>
        </p:nvSpPr>
        <p:spPr>
          <a:xfrm>
            <a:off x="4793630" y="677419"/>
            <a:ext cx="2357652" cy="1622425"/>
          </a:xfrm>
          <a:prstGeom prst="rect">
            <a:avLst/>
          </a:prstGeom>
        </p:spPr>
        <p:txBody>
          <a:bodyPr/>
          <a:lstStyle>
            <a:lvl1pPr marL="0" indent="0" algn="ctr">
              <a:buNone/>
              <a:defRPr/>
            </a:lvl1pPr>
          </a:lstStyle>
          <a:p>
            <a:r>
              <a:rPr lang="en-US" dirty="0"/>
              <a:t>Click to add photo</a:t>
            </a:r>
          </a:p>
        </p:txBody>
      </p:sp>
      <p:sp>
        <p:nvSpPr>
          <p:cNvPr id="52" name="Text Placeholder 17">
            <a:extLst>
              <a:ext uri="{FF2B5EF4-FFF2-40B4-BE49-F238E27FC236}">
                <a16:creationId xmlns:a16="http://schemas.microsoft.com/office/drawing/2014/main" id="{9E9FA76D-767D-4F48-9238-F384F4D41696}"/>
              </a:ext>
            </a:extLst>
          </p:cNvPr>
          <p:cNvSpPr>
            <a:spLocks noGrp="1"/>
          </p:cNvSpPr>
          <p:nvPr>
            <p:ph type="body" sz="quarter" idx="24" hasCustomPrompt="1"/>
          </p:nvPr>
        </p:nvSpPr>
        <p:spPr>
          <a:xfrm>
            <a:off x="4793628" y="2299842"/>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3" name="Text Placeholder 17">
            <a:extLst>
              <a:ext uri="{FF2B5EF4-FFF2-40B4-BE49-F238E27FC236}">
                <a16:creationId xmlns:a16="http://schemas.microsoft.com/office/drawing/2014/main" id="{40F2B787-B1D2-493C-ABA2-D6E69C4800D1}"/>
              </a:ext>
            </a:extLst>
          </p:cNvPr>
          <p:cNvSpPr>
            <a:spLocks noGrp="1"/>
          </p:cNvSpPr>
          <p:nvPr>
            <p:ph type="body" sz="quarter" idx="25" hasCustomPrompt="1"/>
          </p:nvPr>
        </p:nvSpPr>
        <p:spPr>
          <a:xfrm>
            <a:off x="4793628" y="2774990"/>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4" name="Picture Placeholder 9">
            <a:extLst>
              <a:ext uri="{FF2B5EF4-FFF2-40B4-BE49-F238E27FC236}">
                <a16:creationId xmlns:a16="http://schemas.microsoft.com/office/drawing/2014/main" id="{7FCC4980-412C-49F7-BF30-8693DD9EAC03}"/>
              </a:ext>
            </a:extLst>
          </p:cNvPr>
          <p:cNvSpPr>
            <a:spLocks noGrp="1"/>
          </p:cNvSpPr>
          <p:nvPr>
            <p:ph type="pic" sz="quarter" idx="26" hasCustomPrompt="1"/>
          </p:nvPr>
        </p:nvSpPr>
        <p:spPr>
          <a:xfrm>
            <a:off x="7431774" y="677419"/>
            <a:ext cx="2357652" cy="1622425"/>
          </a:xfrm>
          <a:prstGeom prst="rect">
            <a:avLst/>
          </a:prstGeom>
        </p:spPr>
        <p:txBody>
          <a:bodyPr/>
          <a:lstStyle>
            <a:lvl1pPr marL="0" indent="0" algn="ctr">
              <a:buNone/>
              <a:defRPr/>
            </a:lvl1pPr>
          </a:lstStyle>
          <a:p>
            <a:r>
              <a:rPr lang="en-US" dirty="0"/>
              <a:t>Click to add photo</a:t>
            </a:r>
          </a:p>
        </p:txBody>
      </p:sp>
      <p:sp>
        <p:nvSpPr>
          <p:cNvPr id="55" name="Text Placeholder 17">
            <a:extLst>
              <a:ext uri="{FF2B5EF4-FFF2-40B4-BE49-F238E27FC236}">
                <a16:creationId xmlns:a16="http://schemas.microsoft.com/office/drawing/2014/main" id="{B9BD60DD-95CB-47D1-9C2F-5ACD38820662}"/>
              </a:ext>
            </a:extLst>
          </p:cNvPr>
          <p:cNvSpPr>
            <a:spLocks noGrp="1"/>
          </p:cNvSpPr>
          <p:nvPr>
            <p:ph type="body" sz="quarter" idx="27" hasCustomPrompt="1"/>
          </p:nvPr>
        </p:nvSpPr>
        <p:spPr>
          <a:xfrm>
            <a:off x="7431772" y="2299842"/>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6" name="Text Placeholder 17">
            <a:extLst>
              <a:ext uri="{FF2B5EF4-FFF2-40B4-BE49-F238E27FC236}">
                <a16:creationId xmlns:a16="http://schemas.microsoft.com/office/drawing/2014/main" id="{19FF93B2-766D-4558-94BE-49F215C0FF7B}"/>
              </a:ext>
            </a:extLst>
          </p:cNvPr>
          <p:cNvSpPr>
            <a:spLocks noGrp="1"/>
          </p:cNvSpPr>
          <p:nvPr>
            <p:ph type="body" sz="quarter" idx="28" hasCustomPrompt="1"/>
          </p:nvPr>
        </p:nvSpPr>
        <p:spPr>
          <a:xfrm>
            <a:off x="7431772" y="2774990"/>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7" name="Picture Placeholder 9">
            <a:extLst>
              <a:ext uri="{FF2B5EF4-FFF2-40B4-BE49-F238E27FC236}">
                <a16:creationId xmlns:a16="http://schemas.microsoft.com/office/drawing/2014/main" id="{F16F9FCC-4EE2-4D18-8257-694E9C80F547}"/>
              </a:ext>
            </a:extLst>
          </p:cNvPr>
          <p:cNvSpPr>
            <a:spLocks noGrp="1"/>
          </p:cNvSpPr>
          <p:nvPr>
            <p:ph type="pic" sz="quarter" idx="32" hasCustomPrompt="1"/>
          </p:nvPr>
        </p:nvSpPr>
        <p:spPr>
          <a:xfrm>
            <a:off x="4793630" y="3250138"/>
            <a:ext cx="2357652" cy="1622425"/>
          </a:xfrm>
          <a:prstGeom prst="rect">
            <a:avLst/>
          </a:prstGeom>
        </p:spPr>
        <p:txBody>
          <a:bodyPr/>
          <a:lstStyle>
            <a:lvl1pPr marL="0" indent="0" algn="ctr">
              <a:buNone/>
              <a:defRPr/>
            </a:lvl1pPr>
          </a:lstStyle>
          <a:p>
            <a:r>
              <a:rPr lang="en-US" dirty="0"/>
              <a:t>Click to add photo</a:t>
            </a:r>
          </a:p>
        </p:txBody>
      </p:sp>
      <p:sp>
        <p:nvSpPr>
          <p:cNvPr id="58" name="Text Placeholder 17">
            <a:extLst>
              <a:ext uri="{FF2B5EF4-FFF2-40B4-BE49-F238E27FC236}">
                <a16:creationId xmlns:a16="http://schemas.microsoft.com/office/drawing/2014/main" id="{F434B9BC-2EC7-4433-BAA8-039EB5BED5C0}"/>
              </a:ext>
            </a:extLst>
          </p:cNvPr>
          <p:cNvSpPr>
            <a:spLocks noGrp="1"/>
          </p:cNvSpPr>
          <p:nvPr>
            <p:ph type="body" sz="quarter" idx="33" hasCustomPrompt="1"/>
          </p:nvPr>
        </p:nvSpPr>
        <p:spPr>
          <a:xfrm>
            <a:off x="4793628" y="4872561"/>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59" name="Text Placeholder 17">
            <a:extLst>
              <a:ext uri="{FF2B5EF4-FFF2-40B4-BE49-F238E27FC236}">
                <a16:creationId xmlns:a16="http://schemas.microsoft.com/office/drawing/2014/main" id="{6F08FB05-53FB-4C19-A35C-592C4DFDFF46}"/>
              </a:ext>
            </a:extLst>
          </p:cNvPr>
          <p:cNvSpPr>
            <a:spLocks noGrp="1"/>
          </p:cNvSpPr>
          <p:nvPr>
            <p:ph type="body" sz="quarter" idx="34" hasCustomPrompt="1"/>
          </p:nvPr>
        </p:nvSpPr>
        <p:spPr>
          <a:xfrm>
            <a:off x="4793628" y="5347709"/>
            <a:ext cx="2357652" cy="475147"/>
          </a:xfrm>
          <a:prstGeom prst="rect">
            <a:avLst/>
          </a:prstGeom>
        </p:spPr>
        <p:txBody>
          <a:bodyPr/>
          <a:lstStyle>
            <a:lvl1pPr marL="0" indent="0" algn="ctr">
              <a:lnSpc>
                <a:spcPct val="100000"/>
              </a:lnSpc>
              <a:spcBef>
                <a:spcPts val="0"/>
              </a:spcBef>
              <a:buNone/>
              <a:defRPr sz="1200" b="0" i="0" cap="none" spc="200" baseline="0"/>
            </a:lvl1pPr>
          </a:lstStyle>
          <a:p>
            <a:pPr lvl="0"/>
            <a:r>
              <a:rPr lang="en-US" dirty="0"/>
              <a:t>Click to title</a:t>
            </a:r>
          </a:p>
        </p:txBody>
      </p:sp>
      <p:sp>
        <p:nvSpPr>
          <p:cNvPr id="60" name="Picture Placeholder 9">
            <a:extLst>
              <a:ext uri="{FF2B5EF4-FFF2-40B4-BE49-F238E27FC236}">
                <a16:creationId xmlns:a16="http://schemas.microsoft.com/office/drawing/2014/main" id="{9589D7D2-07DF-415C-A139-E911869A1BCC}"/>
              </a:ext>
            </a:extLst>
          </p:cNvPr>
          <p:cNvSpPr>
            <a:spLocks noGrp="1"/>
          </p:cNvSpPr>
          <p:nvPr>
            <p:ph type="pic" sz="quarter" idx="35" hasCustomPrompt="1"/>
          </p:nvPr>
        </p:nvSpPr>
        <p:spPr>
          <a:xfrm>
            <a:off x="7431774" y="3250138"/>
            <a:ext cx="2357652" cy="1622425"/>
          </a:xfrm>
          <a:prstGeom prst="rect">
            <a:avLst/>
          </a:prstGeom>
        </p:spPr>
        <p:txBody>
          <a:bodyPr/>
          <a:lstStyle>
            <a:lvl1pPr marL="0" indent="0" algn="ctr">
              <a:buNone/>
              <a:defRPr/>
            </a:lvl1pPr>
          </a:lstStyle>
          <a:p>
            <a:r>
              <a:rPr lang="en-US" dirty="0"/>
              <a:t>Click to add photo</a:t>
            </a:r>
          </a:p>
        </p:txBody>
      </p:sp>
      <p:sp>
        <p:nvSpPr>
          <p:cNvPr id="61" name="Text Placeholder 17">
            <a:extLst>
              <a:ext uri="{FF2B5EF4-FFF2-40B4-BE49-F238E27FC236}">
                <a16:creationId xmlns:a16="http://schemas.microsoft.com/office/drawing/2014/main" id="{E622F2E3-2C07-4ABC-A803-40361BBB7386}"/>
              </a:ext>
            </a:extLst>
          </p:cNvPr>
          <p:cNvSpPr>
            <a:spLocks noGrp="1"/>
          </p:cNvSpPr>
          <p:nvPr>
            <p:ph type="body" sz="quarter" idx="36" hasCustomPrompt="1"/>
          </p:nvPr>
        </p:nvSpPr>
        <p:spPr>
          <a:xfrm>
            <a:off x="7431772" y="4872561"/>
            <a:ext cx="2357652" cy="475149"/>
          </a:xfrm>
          <a:prstGeom prst="rect">
            <a:avLst/>
          </a:prstGeom>
        </p:spPr>
        <p:txBody>
          <a:bodyPr anchor="b"/>
          <a:lstStyle>
            <a:lvl1pPr marL="0" indent="0" algn="ctr">
              <a:buNone/>
              <a:defRPr sz="1600" cap="all" spc="200" baseline="0">
                <a:solidFill>
                  <a:schemeClr val="accent4"/>
                </a:solidFill>
              </a:defRPr>
            </a:lvl1pPr>
          </a:lstStyle>
          <a:p>
            <a:pPr lvl="0"/>
            <a:r>
              <a:rPr lang="en-US" dirty="0"/>
              <a:t>Click to add name</a:t>
            </a:r>
          </a:p>
        </p:txBody>
      </p:sp>
      <p:sp>
        <p:nvSpPr>
          <p:cNvPr id="62" name="Text Placeholder 17">
            <a:extLst>
              <a:ext uri="{FF2B5EF4-FFF2-40B4-BE49-F238E27FC236}">
                <a16:creationId xmlns:a16="http://schemas.microsoft.com/office/drawing/2014/main" id="{B505FD93-2404-46B6-9EE0-9CABFC5233ED}"/>
              </a:ext>
            </a:extLst>
          </p:cNvPr>
          <p:cNvSpPr>
            <a:spLocks noGrp="1"/>
          </p:cNvSpPr>
          <p:nvPr>
            <p:ph type="body" sz="quarter" idx="37" hasCustomPrompt="1"/>
          </p:nvPr>
        </p:nvSpPr>
        <p:spPr>
          <a:xfrm>
            <a:off x="7431772" y="5347709"/>
            <a:ext cx="2357652" cy="475147"/>
          </a:xfrm>
          <a:prstGeom prst="rect">
            <a:avLst/>
          </a:prstGeom>
        </p:spPr>
        <p:txBody>
          <a:bodyPr/>
          <a:lstStyle>
            <a:lvl1pPr marL="0" indent="0" algn="ctr">
              <a:buNone/>
              <a:defRPr sz="1200" b="0" i="0" cap="none" spc="200" baseline="0"/>
            </a:lvl1pPr>
          </a:lstStyle>
          <a:p>
            <a:pPr lvl="0"/>
            <a:r>
              <a:rPr lang="en-US" dirty="0"/>
              <a:t>Click to title</a:t>
            </a:r>
          </a:p>
        </p:txBody>
      </p:sp>
      <p:sp>
        <p:nvSpPr>
          <p:cNvPr id="5" name="Date Placeholder 4">
            <a:extLst>
              <a:ext uri="{FF2B5EF4-FFF2-40B4-BE49-F238E27FC236}">
                <a16:creationId xmlns:a16="http://schemas.microsoft.com/office/drawing/2014/main" id="{5B91FF20-37AD-4448-896C-C37172D16263}"/>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376AF771-F500-4564-96BB-2AC1F13F9D3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254F218-0E34-408C-AB25-76184E9ACC54}"/>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40346215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am_6">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5886F38-E337-4504-BF25-D65176023E6B}"/>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50116A5-69B8-43BF-B141-AC2A4B6CEB97}"/>
              </a:ext>
            </a:extLst>
          </p:cNvPr>
          <p:cNvSpPr>
            <a:spLocks noGrp="1"/>
          </p:cNvSpPr>
          <p:nvPr>
            <p:ph type="title" hasCustomPrompt="1"/>
          </p:nvPr>
        </p:nvSpPr>
        <p:spPr>
          <a:xfrm>
            <a:off x="336217" y="1207697"/>
            <a:ext cx="2970156" cy="1622912"/>
          </a:xfrm>
          <a:prstGeom prst="rect">
            <a:avLst/>
          </a:prstGeom>
        </p:spPr>
        <p:txBody>
          <a:bodyPr anchor="b"/>
          <a:lstStyle>
            <a:lvl1pPr algn="ctr">
              <a:defRPr sz="3200" cap="all" spc="200" baseline="0">
                <a:solidFill>
                  <a:schemeClr val="accent4"/>
                </a:solidFill>
              </a:defRPr>
            </a:lvl1pPr>
          </a:lstStyle>
          <a:p>
            <a:r>
              <a:rPr lang="en-US" dirty="0"/>
              <a:t>Click to add title</a:t>
            </a:r>
          </a:p>
        </p:txBody>
      </p:sp>
      <p:sp>
        <p:nvSpPr>
          <p:cNvPr id="10" name="Picture Placeholder 9">
            <a:extLst>
              <a:ext uri="{FF2B5EF4-FFF2-40B4-BE49-F238E27FC236}">
                <a16:creationId xmlns:a16="http://schemas.microsoft.com/office/drawing/2014/main" id="{6D283EBF-8FBA-4A7A-9DCE-23E0BF7F6AAC}"/>
              </a:ext>
            </a:extLst>
          </p:cNvPr>
          <p:cNvSpPr>
            <a:spLocks noGrp="1"/>
          </p:cNvSpPr>
          <p:nvPr>
            <p:ph type="pic" sz="quarter" idx="15" hasCustomPrompt="1"/>
          </p:nvPr>
        </p:nvSpPr>
        <p:spPr>
          <a:xfrm>
            <a:off x="3780553" y="1153717"/>
            <a:ext cx="1412050" cy="1147276"/>
          </a:xfrm>
          <a:prstGeom prst="rect">
            <a:avLst/>
          </a:prstGeom>
        </p:spPr>
        <p:txBody>
          <a:bodyPr/>
          <a:lstStyle>
            <a:lvl1pPr marL="0" indent="0" algn="ctr">
              <a:buNone/>
              <a:defRPr/>
            </a:lvl1pPr>
          </a:lstStyle>
          <a:p>
            <a:r>
              <a:rPr lang="en-US" dirty="0"/>
              <a:t>Click to add photo</a:t>
            </a:r>
          </a:p>
        </p:txBody>
      </p:sp>
      <p:sp>
        <p:nvSpPr>
          <p:cNvPr id="18" name="Text Placeholder 17">
            <a:extLst>
              <a:ext uri="{FF2B5EF4-FFF2-40B4-BE49-F238E27FC236}">
                <a16:creationId xmlns:a16="http://schemas.microsoft.com/office/drawing/2014/main" id="{48D76D02-A6E3-446F-B85B-CAD9ED06415D}"/>
              </a:ext>
            </a:extLst>
          </p:cNvPr>
          <p:cNvSpPr>
            <a:spLocks noGrp="1"/>
          </p:cNvSpPr>
          <p:nvPr>
            <p:ph type="body" sz="quarter" idx="21" hasCustomPrompt="1"/>
          </p:nvPr>
        </p:nvSpPr>
        <p:spPr>
          <a:xfrm>
            <a:off x="3451733"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9" name="Text Placeholder 17">
            <a:extLst>
              <a:ext uri="{FF2B5EF4-FFF2-40B4-BE49-F238E27FC236}">
                <a16:creationId xmlns:a16="http://schemas.microsoft.com/office/drawing/2014/main" id="{90954B1A-CAD7-4645-A1B3-1A5EFD54C975}"/>
              </a:ext>
            </a:extLst>
          </p:cNvPr>
          <p:cNvSpPr>
            <a:spLocks noGrp="1"/>
          </p:cNvSpPr>
          <p:nvPr>
            <p:ph type="body" sz="quarter" idx="22" hasCustomPrompt="1"/>
          </p:nvPr>
        </p:nvSpPr>
        <p:spPr>
          <a:xfrm>
            <a:off x="3451733"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28" name="Picture Placeholder 9">
            <a:extLst>
              <a:ext uri="{FF2B5EF4-FFF2-40B4-BE49-F238E27FC236}">
                <a16:creationId xmlns:a16="http://schemas.microsoft.com/office/drawing/2014/main" id="{D517EAC0-89E0-4247-B048-92F65C868A7E}"/>
              </a:ext>
            </a:extLst>
          </p:cNvPr>
          <p:cNvSpPr>
            <a:spLocks noGrp="1"/>
          </p:cNvSpPr>
          <p:nvPr>
            <p:ph type="pic" sz="quarter" idx="38" hasCustomPrompt="1"/>
          </p:nvPr>
        </p:nvSpPr>
        <p:spPr>
          <a:xfrm>
            <a:off x="5891925" y="1153717"/>
            <a:ext cx="1412050" cy="1147276"/>
          </a:xfrm>
          <a:prstGeom prst="rect">
            <a:avLst/>
          </a:prstGeom>
        </p:spPr>
        <p:txBody>
          <a:bodyPr/>
          <a:lstStyle>
            <a:lvl1pPr marL="0" indent="0" algn="ctr">
              <a:buNone/>
              <a:defRPr/>
            </a:lvl1pPr>
          </a:lstStyle>
          <a:p>
            <a:r>
              <a:rPr lang="en-US" dirty="0"/>
              <a:t>Click to add photo</a:t>
            </a:r>
          </a:p>
        </p:txBody>
      </p:sp>
      <p:sp>
        <p:nvSpPr>
          <p:cNvPr id="11" name="Text Placeholder 17">
            <a:extLst>
              <a:ext uri="{FF2B5EF4-FFF2-40B4-BE49-F238E27FC236}">
                <a16:creationId xmlns:a16="http://schemas.microsoft.com/office/drawing/2014/main" id="{7F5710E0-5399-4C8A-9D92-390195CB6F27}"/>
              </a:ext>
            </a:extLst>
          </p:cNvPr>
          <p:cNvSpPr>
            <a:spLocks noGrp="1"/>
          </p:cNvSpPr>
          <p:nvPr>
            <p:ph type="body" sz="quarter" idx="24" hasCustomPrompt="1"/>
          </p:nvPr>
        </p:nvSpPr>
        <p:spPr>
          <a:xfrm>
            <a:off x="5563105"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2" name="Text Placeholder 17">
            <a:extLst>
              <a:ext uri="{FF2B5EF4-FFF2-40B4-BE49-F238E27FC236}">
                <a16:creationId xmlns:a16="http://schemas.microsoft.com/office/drawing/2014/main" id="{019883F1-27DD-46A1-AD71-3AE14256007E}"/>
              </a:ext>
            </a:extLst>
          </p:cNvPr>
          <p:cNvSpPr>
            <a:spLocks noGrp="1"/>
          </p:cNvSpPr>
          <p:nvPr>
            <p:ph type="body" sz="quarter" idx="25" hasCustomPrompt="1"/>
          </p:nvPr>
        </p:nvSpPr>
        <p:spPr>
          <a:xfrm>
            <a:off x="5563105"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29" name="Picture Placeholder 9">
            <a:extLst>
              <a:ext uri="{FF2B5EF4-FFF2-40B4-BE49-F238E27FC236}">
                <a16:creationId xmlns:a16="http://schemas.microsoft.com/office/drawing/2014/main" id="{7847BEB8-AC95-445E-AFB4-34B7658BB992}"/>
              </a:ext>
            </a:extLst>
          </p:cNvPr>
          <p:cNvSpPr>
            <a:spLocks noGrp="1"/>
          </p:cNvSpPr>
          <p:nvPr>
            <p:ph type="pic" sz="quarter" idx="39" hasCustomPrompt="1"/>
          </p:nvPr>
        </p:nvSpPr>
        <p:spPr>
          <a:xfrm>
            <a:off x="8003297" y="1153717"/>
            <a:ext cx="1412049" cy="1147276"/>
          </a:xfrm>
          <a:prstGeom prst="rect">
            <a:avLst/>
          </a:prstGeom>
        </p:spPr>
        <p:txBody>
          <a:bodyPr/>
          <a:lstStyle>
            <a:lvl1pPr marL="0" indent="0" algn="ctr">
              <a:buNone/>
              <a:defRPr/>
            </a:lvl1pPr>
          </a:lstStyle>
          <a:p>
            <a:r>
              <a:rPr lang="en-US" dirty="0"/>
              <a:t>Click to add photo</a:t>
            </a:r>
          </a:p>
        </p:txBody>
      </p:sp>
      <p:sp>
        <p:nvSpPr>
          <p:cNvPr id="14" name="Text Placeholder 17">
            <a:extLst>
              <a:ext uri="{FF2B5EF4-FFF2-40B4-BE49-F238E27FC236}">
                <a16:creationId xmlns:a16="http://schemas.microsoft.com/office/drawing/2014/main" id="{82B5CAB5-1932-4DC0-BBBD-8ABA7C5D5DED}"/>
              </a:ext>
            </a:extLst>
          </p:cNvPr>
          <p:cNvSpPr>
            <a:spLocks noGrp="1"/>
          </p:cNvSpPr>
          <p:nvPr>
            <p:ph type="body" sz="quarter" idx="27" hasCustomPrompt="1"/>
          </p:nvPr>
        </p:nvSpPr>
        <p:spPr>
          <a:xfrm>
            <a:off x="7674476"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15" name="Text Placeholder 17">
            <a:extLst>
              <a:ext uri="{FF2B5EF4-FFF2-40B4-BE49-F238E27FC236}">
                <a16:creationId xmlns:a16="http://schemas.microsoft.com/office/drawing/2014/main" id="{E248F87C-2911-41CB-A4BD-6ECD4E13B8C6}"/>
              </a:ext>
            </a:extLst>
          </p:cNvPr>
          <p:cNvSpPr>
            <a:spLocks noGrp="1"/>
          </p:cNvSpPr>
          <p:nvPr>
            <p:ph type="body" sz="quarter" idx="28" hasCustomPrompt="1"/>
          </p:nvPr>
        </p:nvSpPr>
        <p:spPr>
          <a:xfrm>
            <a:off x="7674476"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7" name="Picture Placeholder 9">
            <a:extLst>
              <a:ext uri="{FF2B5EF4-FFF2-40B4-BE49-F238E27FC236}">
                <a16:creationId xmlns:a16="http://schemas.microsoft.com/office/drawing/2014/main" id="{7B6B3681-1E21-44DA-AADA-F5E638A87423}"/>
              </a:ext>
            </a:extLst>
          </p:cNvPr>
          <p:cNvSpPr>
            <a:spLocks noGrp="1"/>
          </p:cNvSpPr>
          <p:nvPr>
            <p:ph type="pic" sz="quarter" idx="47" hasCustomPrompt="1"/>
          </p:nvPr>
        </p:nvSpPr>
        <p:spPr>
          <a:xfrm>
            <a:off x="10114667" y="1153717"/>
            <a:ext cx="1412049" cy="1147276"/>
          </a:xfrm>
          <a:prstGeom prst="rect">
            <a:avLst/>
          </a:prstGeom>
        </p:spPr>
        <p:txBody>
          <a:bodyPr/>
          <a:lstStyle>
            <a:lvl1pPr marL="0" indent="0" algn="ctr">
              <a:buNone/>
              <a:defRPr/>
            </a:lvl1pPr>
          </a:lstStyle>
          <a:p>
            <a:r>
              <a:rPr lang="en-US" dirty="0"/>
              <a:t>Click to add photo</a:t>
            </a:r>
          </a:p>
        </p:txBody>
      </p:sp>
      <p:sp>
        <p:nvSpPr>
          <p:cNvPr id="33" name="Text Placeholder 17">
            <a:extLst>
              <a:ext uri="{FF2B5EF4-FFF2-40B4-BE49-F238E27FC236}">
                <a16:creationId xmlns:a16="http://schemas.microsoft.com/office/drawing/2014/main" id="{2D88AD4B-15C6-42C2-B9A5-BD645DA67D7E}"/>
              </a:ext>
            </a:extLst>
          </p:cNvPr>
          <p:cNvSpPr>
            <a:spLocks noGrp="1"/>
          </p:cNvSpPr>
          <p:nvPr>
            <p:ph type="body" sz="quarter" idx="43" hasCustomPrompt="1"/>
          </p:nvPr>
        </p:nvSpPr>
        <p:spPr>
          <a:xfrm>
            <a:off x="9785846" y="2299842"/>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34" name="Text Placeholder 17">
            <a:extLst>
              <a:ext uri="{FF2B5EF4-FFF2-40B4-BE49-F238E27FC236}">
                <a16:creationId xmlns:a16="http://schemas.microsoft.com/office/drawing/2014/main" id="{D79E337C-DD94-4BC6-9F28-69AC04CD2B3E}"/>
              </a:ext>
            </a:extLst>
          </p:cNvPr>
          <p:cNvSpPr>
            <a:spLocks noGrp="1"/>
          </p:cNvSpPr>
          <p:nvPr>
            <p:ph type="body" sz="quarter" idx="44" hasCustomPrompt="1"/>
          </p:nvPr>
        </p:nvSpPr>
        <p:spPr>
          <a:xfrm>
            <a:off x="9785846" y="2774991"/>
            <a:ext cx="2069690" cy="672127"/>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0" name="Picture Placeholder 9">
            <a:extLst>
              <a:ext uri="{FF2B5EF4-FFF2-40B4-BE49-F238E27FC236}">
                <a16:creationId xmlns:a16="http://schemas.microsoft.com/office/drawing/2014/main" id="{B50A84FF-F66B-4AB8-837C-E3025F19E9C0}"/>
              </a:ext>
            </a:extLst>
          </p:cNvPr>
          <p:cNvSpPr>
            <a:spLocks noGrp="1"/>
          </p:cNvSpPr>
          <p:nvPr>
            <p:ph type="pic" sz="quarter" idx="40" hasCustomPrompt="1"/>
          </p:nvPr>
        </p:nvSpPr>
        <p:spPr>
          <a:xfrm>
            <a:off x="3780553" y="3614936"/>
            <a:ext cx="1412050" cy="1147276"/>
          </a:xfrm>
          <a:prstGeom prst="rect">
            <a:avLst/>
          </a:prstGeom>
        </p:spPr>
        <p:txBody>
          <a:bodyPr/>
          <a:lstStyle>
            <a:lvl1pPr marL="0" indent="0" algn="ctr">
              <a:buNone/>
              <a:defRPr/>
            </a:lvl1pPr>
          </a:lstStyle>
          <a:p>
            <a:r>
              <a:rPr lang="en-US" dirty="0"/>
              <a:t>Click to add photo</a:t>
            </a:r>
          </a:p>
        </p:txBody>
      </p:sp>
      <p:sp>
        <p:nvSpPr>
          <p:cNvPr id="17" name="Text Placeholder 17">
            <a:extLst>
              <a:ext uri="{FF2B5EF4-FFF2-40B4-BE49-F238E27FC236}">
                <a16:creationId xmlns:a16="http://schemas.microsoft.com/office/drawing/2014/main" id="{540D9937-87C5-40B3-86E6-F1CBFCA40CA0}"/>
              </a:ext>
            </a:extLst>
          </p:cNvPr>
          <p:cNvSpPr>
            <a:spLocks noGrp="1"/>
          </p:cNvSpPr>
          <p:nvPr>
            <p:ph type="body" sz="quarter" idx="30" hasCustomPrompt="1"/>
          </p:nvPr>
        </p:nvSpPr>
        <p:spPr>
          <a:xfrm>
            <a:off x="3451733" y="4767397"/>
            <a:ext cx="2069691" cy="476403"/>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0" name="Text Placeholder 17">
            <a:extLst>
              <a:ext uri="{FF2B5EF4-FFF2-40B4-BE49-F238E27FC236}">
                <a16:creationId xmlns:a16="http://schemas.microsoft.com/office/drawing/2014/main" id="{C81570DE-3568-4F16-9DF8-269B29DDE60E}"/>
              </a:ext>
            </a:extLst>
          </p:cNvPr>
          <p:cNvSpPr>
            <a:spLocks noGrp="1"/>
          </p:cNvSpPr>
          <p:nvPr>
            <p:ph type="body" sz="quarter" idx="31" hasCustomPrompt="1"/>
          </p:nvPr>
        </p:nvSpPr>
        <p:spPr>
          <a:xfrm>
            <a:off x="3451733" y="5242840"/>
            <a:ext cx="2069691" cy="697196"/>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1" name="Picture Placeholder 9">
            <a:extLst>
              <a:ext uri="{FF2B5EF4-FFF2-40B4-BE49-F238E27FC236}">
                <a16:creationId xmlns:a16="http://schemas.microsoft.com/office/drawing/2014/main" id="{41C26642-ECFF-4F11-B242-BBBA5D672DA0}"/>
              </a:ext>
            </a:extLst>
          </p:cNvPr>
          <p:cNvSpPr>
            <a:spLocks noGrp="1"/>
          </p:cNvSpPr>
          <p:nvPr>
            <p:ph type="pic" sz="quarter" idx="41" hasCustomPrompt="1"/>
          </p:nvPr>
        </p:nvSpPr>
        <p:spPr>
          <a:xfrm>
            <a:off x="5891925" y="3614936"/>
            <a:ext cx="1412050" cy="1147276"/>
          </a:xfrm>
          <a:prstGeom prst="rect">
            <a:avLst/>
          </a:prstGeom>
        </p:spPr>
        <p:txBody>
          <a:bodyPr/>
          <a:lstStyle>
            <a:lvl1pPr marL="0" indent="0" algn="ctr">
              <a:buNone/>
              <a:defRPr/>
            </a:lvl1pPr>
          </a:lstStyle>
          <a:p>
            <a:r>
              <a:rPr lang="en-US" dirty="0"/>
              <a:t>Click to add photo</a:t>
            </a:r>
          </a:p>
        </p:txBody>
      </p:sp>
      <p:sp>
        <p:nvSpPr>
          <p:cNvPr id="22" name="Text Placeholder 17">
            <a:extLst>
              <a:ext uri="{FF2B5EF4-FFF2-40B4-BE49-F238E27FC236}">
                <a16:creationId xmlns:a16="http://schemas.microsoft.com/office/drawing/2014/main" id="{5E4E35F3-EC7A-489D-985F-0CA9F0402B0D}"/>
              </a:ext>
            </a:extLst>
          </p:cNvPr>
          <p:cNvSpPr>
            <a:spLocks noGrp="1"/>
          </p:cNvSpPr>
          <p:nvPr>
            <p:ph type="body" sz="quarter" idx="33" hasCustomPrompt="1"/>
          </p:nvPr>
        </p:nvSpPr>
        <p:spPr>
          <a:xfrm>
            <a:off x="5563105" y="4768651"/>
            <a:ext cx="2069691"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3" name="Text Placeholder 17">
            <a:extLst>
              <a:ext uri="{FF2B5EF4-FFF2-40B4-BE49-F238E27FC236}">
                <a16:creationId xmlns:a16="http://schemas.microsoft.com/office/drawing/2014/main" id="{55AFBE6C-8E28-48EC-8798-5E463B8E47ED}"/>
              </a:ext>
            </a:extLst>
          </p:cNvPr>
          <p:cNvSpPr>
            <a:spLocks noGrp="1"/>
          </p:cNvSpPr>
          <p:nvPr>
            <p:ph type="body" sz="quarter" idx="34" hasCustomPrompt="1"/>
          </p:nvPr>
        </p:nvSpPr>
        <p:spPr>
          <a:xfrm>
            <a:off x="5563105" y="5243800"/>
            <a:ext cx="2069691"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2" name="Picture Placeholder 9">
            <a:extLst>
              <a:ext uri="{FF2B5EF4-FFF2-40B4-BE49-F238E27FC236}">
                <a16:creationId xmlns:a16="http://schemas.microsoft.com/office/drawing/2014/main" id="{BCC40003-8966-4A03-9C79-EB95966FFE0C}"/>
              </a:ext>
            </a:extLst>
          </p:cNvPr>
          <p:cNvSpPr>
            <a:spLocks noGrp="1"/>
          </p:cNvSpPr>
          <p:nvPr>
            <p:ph type="pic" sz="quarter" idx="42" hasCustomPrompt="1"/>
          </p:nvPr>
        </p:nvSpPr>
        <p:spPr>
          <a:xfrm>
            <a:off x="8003297" y="3614936"/>
            <a:ext cx="1412049" cy="1147276"/>
          </a:xfrm>
          <a:prstGeom prst="rect">
            <a:avLst/>
          </a:prstGeom>
        </p:spPr>
        <p:txBody>
          <a:bodyPr/>
          <a:lstStyle>
            <a:lvl1pPr marL="0" indent="0" algn="ctr">
              <a:buNone/>
              <a:defRPr/>
            </a:lvl1pPr>
          </a:lstStyle>
          <a:p>
            <a:r>
              <a:rPr lang="en-US" dirty="0"/>
              <a:t>Click to add photo</a:t>
            </a:r>
          </a:p>
        </p:txBody>
      </p:sp>
      <p:sp>
        <p:nvSpPr>
          <p:cNvPr id="25" name="Text Placeholder 17">
            <a:extLst>
              <a:ext uri="{FF2B5EF4-FFF2-40B4-BE49-F238E27FC236}">
                <a16:creationId xmlns:a16="http://schemas.microsoft.com/office/drawing/2014/main" id="{023FE51B-CC62-42E7-BCF7-123DB0B9244A}"/>
              </a:ext>
            </a:extLst>
          </p:cNvPr>
          <p:cNvSpPr>
            <a:spLocks noGrp="1"/>
          </p:cNvSpPr>
          <p:nvPr>
            <p:ph type="body" sz="quarter" idx="36" hasCustomPrompt="1"/>
          </p:nvPr>
        </p:nvSpPr>
        <p:spPr>
          <a:xfrm>
            <a:off x="7674476" y="4768651"/>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26" name="Text Placeholder 17">
            <a:extLst>
              <a:ext uri="{FF2B5EF4-FFF2-40B4-BE49-F238E27FC236}">
                <a16:creationId xmlns:a16="http://schemas.microsoft.com/office/drawing/2014/main" id="{3CA6C07A-2E37-4897-AF99-5152B241E380}"/>
              </a:ext>
            </a:extLst>
          </p:cNvPr>
          <p:cNvSpPr>
            <a:spLocks noGrp="1"/>
          </p:cNvSpPr>
          <p:nvPr>
            <p:ph type="body" sz="quarter" idx="37" hasCustomPrompt="1"/>
          </p:nvPr>
        </p:nvSpPr>
        <p:spPr>
          <a:xfrm>
            <a:off x="7674476" y="5243800"/>
            <a:ext cx="2069690"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38" name="Picture Placeholder 9">
            <a:extLst>
              <a:ext uri="{FF2B5EF4-FFF2-40B4-BE49-F238E27FC236}">
                <a16:creationId xmlns:a16="http://schemas.microsoft.com/office/drawing/2014/main" id="{026B0125-C5D1-4397-BA37-9D1FCB7DA71E}"/>
              </a:ext>
            </a:extLst>
          </p:cNvPr>
          <p:cNvSpPr>
            <a:spLocks noGrp="1"/>
          </p:cNvSpPr>
          <p:nvPr>
            <p:ph type="pic" sz="quarter" idx="48" hasCustomPrompt="1"/>
          </p:nvPr>
        </p:nvSpPr>
        <p:spPr>
          <a:xfrm>
            <a:off x="10114667" y="3614936"/>
            <a:ext cx="1412049" cy="1147276"/>
          </a:xfrm>
          <a:prstGeom prst="rect">
            <a:avLst/>
          </a:prstGeom>
        </p:spPr>
        <p:txBody>
          <a:bodyPr/>
          <a:lstStyle>
            <a:lvl1pPr marL="0" indent="0" algn="ctr">
              <a:buNone/>
              <a:defRPr/>
            </a:lvl1pPr>
          </a:lstStyle>
          <a:p>
            <a:r>
              <a:rPr lang="en-US" dirty="0"/>
              <a:t>Click to add photo</a:t>
            </a:r>
          </a:p>
        </p:txBody>
      </p:sp>
      <p:sp>
        <p:nvSpPr>
          <p:cNvPr id="35" name="Text Placeholder 17">
            <a:extLst>
              <a:ext uri="{FF2B5EF4-FFF2-40B4-BE49-F238E27FC236}">
                <a16:creationId xmlns:a16="http://schemas.microsoft.com/office/drawing/2014/main" id="{A57BE95A-45E1-4F78-9162-0D9005657D71}"/>
              </a:ext>
            </a:extLst>
          </p:cNvPr>
          <p:cNvSpPr>
            <a:spLocks noGrp="1"/>
          </p:cNvSpPr>
          <p:nvPr>
            <p:ph type="body" sz="quarter" idx="45" hasCustomPrompt="1"/>
          </p:nvPr>
        </p:nvSpPr>
        <p:spPr>
          <a:xfrm>
            <a:off x="9785846" y="4768651"/>
            <a:ext cx="2069690" cy="475149"/>
          </a:xfrm>
          <a:prstGeom prst="rect">
            <a:avLst/>
          </a:prstGeom>
        </p:spPr>
        <p:txBody>
          <a:bodyPr anchor="b"/>
          <a:lstStyle>
            <a:lvl1pPr marL="0" indent="0" algn="ctr">
              <a:buNone/>
              <a:defRPr sz="1400" cap="all" spc="200" baseline="0">
                <a:solidFill>
                  <a:schemeClr val="accent4"/>
                </a:solidFill>
              </a:defRPr>
            </a:lvl1pPr>
          </a:lstStyle>
          <a:p>
            <a:pPr lvl="0"/>
            <a:r>
              <a:rPr lang="en-US" dirty="0"/>
              <a:t>Click to add name</a:t>
            </a:r>
          </a:p>
        </p:txBody>
      </p:sp>
      <p:sp>
        <p:nvSpPr>
          <p:cNvPr id="36" name="Text Placeholder 17">
            <a:extLst>
              <a:ext uri="{FF2B5EF4-FFF2-40B4-BE49-F238E27FC236}">
                <a16:creationId xmlns:a16="http://schemas.microsoft.com/office/drawing/2014/main" id="{EF2F2B86-E2A2-406A-9EED-2FBD66017988}"/>
              </a:ext>
            </a:extLst>
          </p:cNvPr>
          <p:cNvSpPr>
            <a:spLocks noGrp="1"/>
          </p:cNvSpPr>
          <p:nvPr>
            <p:ph type="body" sz="quarter" idx="46" hasCustomPrompt="1"/>
          </p:nvPr>
        </p:nvSpPr>
        <p:spPr>
          <a:xfrm>
            <a:off x="9785846" y="5243800"/>
            <a:ext cx="2069690" cy="695361"/>
          </a:xfrm>
          <a:prstGeom prst="rect">
            <a:avLst/>
          </a:prstGeom>
        </p:spPr>
        <p:txBody>
          <a:bodyPr/>
          <a:lstStyle>
            <a:lvl1pPr marL="0" indent="0" algn="ctr">
              <a:lnSpc>
                <a:spcPct val="100000"/>
              </a:lnSpc>
              <a:buNone/>
              <a:defRPr sz="1100" b="0" i="0" cap="none" spc="200" baseline="0"/>
            </a:lvl1pPr>
          </a:lstStyle>
          <a:p>
            <a:pPr lvl="0"/>
            <a:r>
              <a:rPr lang="en-US" dirty="0"/>
              <a:t>Click to add title</a:t>
            </a:r>
          </a:p>
        </p:txBody>
      </p:sp>
      <p:sp>
        <p:nvSpPr>
          <p:cNvPr id="5" name="Date Placeholder 4">
            <a:extLst>
              <a:ext uri="{FF2B5EF4-FFF2-40B4-BE49-F238E27FC236}">
                <a16:creationId xmlns:a16="http://schemas.microsoft.com/office/drawing/2014/main" id="{5B91FF20-37AD-4448-896C-C37172D16263}"/>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376AF771-F500-4564-96BB-2AC1F13F9D3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9254F218-0E34-408C-AB25-76184E9ACC54}"/>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711739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duct Launch">
    <p:bg>
      <p:bgPr>
        <a:solidFill>
          <a:schemeClr val="bg1">
            <a:alpha val="3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101351-79F8-4AD7-A22B-E7AFB1C69970}"/>
              </a:ext>
              <a:ext uri="{C183D7F6-B498-43B3-948B-1728B52AA6E4}">
                <adec:decorative xmlns:adec="http://schemas.microsoft.com/office/drawing/2017/decorative" val="1"/>
              </a:ext>
            </a:extLst>
          </p:cNvPr>
          <p:cNvSpPr/>
          <p:nvPr userDrawn="1"/>
        </p:nvSpPr>
        <p:spPr>
          <a:xfrm>
            <a:off x="0" y="4274260"/>
            <a:ext cx="12192000" cy="2583739"/>
          </a:xfrm>
          <a:prstGeom prst="rect">
            <a:avLst/>
          </a:prstGeom>
          <a:solidFill>
            <a:schemeClr val="accent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E09A49BC-8099-40DE-8210-5A1CBAA423D4}"/>
              </a:ext>
            </a:extLst>
          </p:cNvPr>
          <p:cNvSpPr>
            <a:spLocks noGrp="1"/>
          </p:cNvSpPr>
          <p:nvPr>
            <p:ph type="title" hasCustomPrompt="1"/>
          </p:nvPr>
        </p:nvSpPr>
        <p:spPr>
          <a:xfrm>
            <a:off x="838200" y="498928"/>
            <a:ext cx="10515600" cy="567872"/>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13" name="Rectangle 12">
            <a:extLst>
              <a:ext uri="{FF2B5EF4-FFF2-40B4-BE49-F238E27FC236}">
                <a16:creationId xmlns:a16="http://schemas.microsoft.com/office/drawing/2014/main" id="{45B7BBE6-4278-4E33-9044-72A2E0C0E403}"/>
              </a:ext>
              <a:ext uri="{C183D7F6-B498-43B3-948B-1728B52AA6E4}">
                <adec:decorative xmlns:adec="http://schemas.microsoft.com/office/drawing/2017/decorative" val="1"/>
              </a:ext>
            </a:extLst>
          </p:cNvPr>
          <p:cNvSpPr/>
          <p:nvPr userDrawn="1"/>
        </p:nvSpPr>
        <p:spPr>
          <a:xfrm>
            <a:off x="608564" y="1585733"/>
            <a:ext cx="2065188" cy="3995918"/>
          </a:xfrm>
          <a:prstGeom prst="rect">
            <a:avLst/>
          </a:prstGeom>
          <a:solidFill>
            <a:srgbClr val="3E70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00E549E-0E7C-4599-B51C-97AA7E525CD2}"/>
              </a:ext>
              <a:ext uri="{C183D7F6-B498-43B3-948B-1728B52AA6E4}">
                <adec:decorative xmlns:adec="http://schemas.microsoft.com/office/drawing/2017/decorative" val="1"/>
              </a:ext>
            </a:extLst>
          </p:cNvPr>
          <p:cNvSpPr/>
          <p:nvPr userDrawn="1"/>
        </p:nvSpPr>
        <p:spPr>
          <a:xfrm>
            <a:off x="2832832" y="1585733"/>
            <a:ext cx="2065188" cy="3995918"/>
          </a:xfrm>
          <a:prstGeom prst="rect">
            <a:avLst/>
          </a:prstGeom>
          <a:solidFill>
            <a:srgbClr val="93A5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AF7C507F-AD4D-47B6-88C3-C1D0154FB7F2}"/>
              </a:ext>
              <a:ext uri="{C183D7F6-B498-43B3-948B-1728B52AA6E4}">
                <adec:decorative xmlns:adec="http://schemas.microsoft.com/office/drawing/2017/decorative" val="1"/>
              </a:ext>
            </a:extLst>
          </p:cNvPr>
          <p:cNvSpPr/>
          <p:nvPr userDrawn="1"/>
        </p:nvSpPr>
        <p:spPr>
          <a:xfrm>
            <a:off x="5063405" y="1585733"/>
            <a:ext cx="2065188" cy="3995918"/>
          </a:xfrm>
          <a:prstGeom prst="rect">
            <a:avLst/>
          </a:prstGeom>
          <a:solidFill>
            <a:srgbClr val="627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A0266B1-BBD1-44C0-8D4C-4E651D320B77}"/>
              </a:ext>
              <a:ext uri="{C183D7F6-B498-43B3-948B-1728B52AA6E4}">
                <adec:decorative xmlns:adec="http://schemas.microsoft.com/office/drawing/2017/decorative" val="1"/>
              </a:ext>
            </a:extLst>
          </p:cNvPr>
          <p:cNvSpPr/>
          <p:nvPr userDrawn="1"/>
        </p:nvSpPr>
        <p:spPr>
          <a:xfrm>
            <a:off x="7293980" y="1585733"/>
            <a:ext cx="2065188" cy="3995918"/>
          </a:xfrm>
          <a:prstGeom prst="rect">
            <a:avLst/>
          </a:prstGeom>
          <a:solidFill>
            <a:srgbClr val="BDA0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D71BB1CE-E3FA-4E7F-A54B-3FB675098A2A}"/>
              </a:ext>
              <a:ext uri="{C183D7F6-B498-43B3-948B-1728B52AA6E4}">
                <adec:decorative xmlns:adec="http://schemas.microsoft.com/office/drawing/2017/decorative" val="1"/>
              </a:ext>
            </a:extLst>
          </p:cNvPr>
          <p:cNvSpPr/>
          <p:nvPr userDrawn="1"/>
        </p:nvSpPr>
        <p:spPr>
          <a:xfrm>
            <a:off x="9511052" y="1585733"/>
            <a:ext cx="2065188" cy="3995918"/>
          </a:xfrm>
          <a:prstGeom prst="rect">
            <a:avLst/>
          </a:prstGeom>
          <a:solidFill>
            <a:srgbClr val="6851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 Placeholder 22">
            <a:extLst>
              <a:ext uri="{FF2B5EF4-FFF2-40B4-BE49-F238E27FC236}">
                <a16:creationId xmlns:a16="http://schemas.microsoft.com/office/drawing/2014/main" id="{15D11F63-A3DB-4EB1-9148-6E8C6678D14A}"/>
              </a:ext>
            </a:extLst>
          </p:cNvPr>
          <p:cNvSpPr>
            <a:spLocks noGrp="1"/>
          </p:cNvSpPr>
          <p:nvPr>
            <p:ph type="body" sz="quarter" idx="15" hasCustomPrompt="1"/>
          </p:nvPr>
        </p:nvSpPr>
        <p:spPr>
          <a:xfrm>
            <a:off x="727843" y="2434147"/>
            <a:ext cx="1826631" cy="776287"/>
          </a:xfrm>
          <a:prstGeom prst="rect">
            <a:avLst/>
          </a:prstGeom>
        </p:spPr>
        <p:txBody>
          <a:bodyPr anchor="b"/>
          <a:lstStyle>
            <a:lvl1pPr marL="0" indent="0">
              <a:buNone/>
              <a:defRPr sz="2000" cap="all" normalizeH="0" baseline="0">
                <a:solidFill>
                  <a:schemeClr val="bg1"/>
                </a:solidFill>
              </a:defRPr>
            </a:lvl1pPr>
          </a:lstStyle>
          <a:p>
            <a:pPr lvl="0"/>
            <a:r>
              <a:rPr lang="en-US" dirty="0"/>
              <a:t>Add text</a:t>
            </a:r>
          </a:p>
        </p:txBody>
      </p:sp>
      <p:sp>
        <p:nvSpPr>
          <p:cNvPr id="29" name="Text Placeholder 22">
            <a:extLst>
              <a:ext uri="{FF2B5EF4-FFF2-40B4-BE49-F238E27FC236}">
                <a16:creationId xmlns:a16="http://schemas.microsoft.com/office/drawing/2014/main" id="{96E63495-7407-4360-95F6-82D0C68813B0}"/>
              </a:ext>
            </a:extLst>
          </p:cNvPr>
          <p:cNvSpPr>
            <a:spLocks noGrp="1"/>
          </p:cNvSpPr>
          <p:nvPr>
            <p:ph type="body" sz="quarter" idx="20" hasCustomPrompt="1"/>
          </p:nvPr>
        </p:nvSpPr>
        <p:spPr>
          <a:xfrm>
            <a:off x="727843"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2" name="Text Placeholder 22">
            <a:extLst>
              <a:ext uri="{FF2B5EF4-FFF2-40B4-BE49-F238E27FC236}">
                <a16:creationId xmlns:a16="http://schemas.microsoft.com/office/drawing/2014/main" id="{3A879552-0B9C-48EC-8D07-A24DB252D634}"/>
              </a:ext>
            </a:extLst>
          </p:cNvPr>
          <p:cNvSpPr>
            <a:spLocks noGrp="1"/>
          </p:cNvSpPr>
          <p:nvPr>
            <p:ph type="body" sz="quarter" idx="21" hasCustomPrompt="1"/>
          </p:nvPr>
        </p:nvSpPr>
        <p:spPr>
          <a:xfrm>
            <a:off x="2952111" y="2443870"/>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3" name="Text Placeholder 22">
            <a:extLst>
              <a:ext uri="{FF2B5EF4-FFF2-40B4-BE49-F238E27FC236}">
                <a16:creationId xmlns:a16="http://schemas.microsoft.com/office/drawing/2014/main" id="{8337BD60-5C54-4FEC-A9D6-5C29EB94799F}"/>
              </a:ext>
            </a:extLst>
          </p:cNvPr>
          <p:cNvSpPr>
            <a:spLocks noGrp="1"/>
          </p:cNvSpPr>
          <p:nvPr>
            <p:ph type="body" sz="quarter" idx="22" hasCustomPrompt="1"/>
          </p:nvPr>
        </p:nvSpPr>
        <p:spPr>
          <a:xfrm>
            <a:off x="2952111" y="3276772"/>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4" name="Text Placeholder 22">
            <a:extLst>
              <a:ext uri="{FF2B5EF4-FFF2-40B4-BE49-F238E27FC236}">
                <a16:creationId xmlns:a16="http://schemas.microsoft.com/office/drawing/2014/main" id="{25F7073D-87C3-473A-9A04-748C3F682652}"/>
              </a:ext>
            </a:extLst>
          </p:cNvPr>
          <p:cNvSpPr>
            <a:spLocks noGrp="1"/>
          </p:cNvSpPr>
          <p:nvPr>
            <p:ph type="body" sz="quarter" idx="23" hasCustomPrompt="1"/>
          </p:nvPr>
        </p:nvSpPr>
        <p:spPr>
          <a:xfrm>
            <a:off x="5182684" y="2434147"/>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5" name="Text Placeholder 22">
            <a:extLst>
              <a:ext uri="{FF2B5EF4-FFF2-40B4-BE49-F238E27FC236}">
                <a16:creationId xmlns:a16="http://schemas.microsoft.com/office/drawing/2014/main" id="{5CB2BF3B-6E9D-4A28-A938-C9CC9E496484}"/>
              </a:ext>
            </a:extLst>
          </p:cNvPr>
          <p:cNvSpPr>
            <a:spLocks noGrp="1"/>
          </p:cNvSpPr>
          <p:nvPr>
            <p:ph type="body" sz="quarter" idx="24" hasCustomPrompt="1"/>
          </p:nvPr>
        </p:nvSpPr>
        <p:spPr>
          <a:xfrm>
            <a:off x="5182684"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6" name="Text Placeholder 22">
            <a:extLst>
              <a:ext uri="{FF2B5EF4-FFF2-40B4-BE49-F238E27FC236}">
                <a16:creationId xmlns:a16="http://schemas.microsoft.com/office/drawing/2014/main" id="{94E179CD-2F9C-44FA-813E-253ACC4A978E}"/>
              </a:ext>
            </a:extLst>
          </p:cNvPr>
          <p:cNvSpPr>
            <a:spLocks noGrp="1"/>
          </p:cNvSpPr>
          <p:nvPr>
            <p:ph type="body" sz="quarter" idx="25" hasCustomPrompt="1"/>
          </p:nvPr>
        </p:nvSpPr>
        <p:spPr>
          <a:xfrm>
            <a:off x="7413259" y="2443870"/>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7" name="Text Placeholder 22">
            <a:extLst>
              <a:ext uri="{FF2B5EF4-FFF2-40B4-BE49-F238E27FC236}">
                <a16:creationId xmlns:a16="http://schemas.microsoft.com/office/drawing/2014/main" id="{34D58360-D7DD-4F33-A29E-5F4835C2DC57}"/>
              </a:ext>
            </a:extLst>
          </p:cNvPr>
          <p:cNvSpPr>
            <a:spLocks noGrp="1"/>
          </p:cNvSpPr>
          <p:nvPr>
            <p:ph type="body" sz="quarter" idx="26" hasCustomPrompt="1"/>
          </p:nvPr>
        </p:nvSpPr>
        <p:spPr>
          <a:xfrm>
            <a:off x="7413259" y="3276772"/>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38" name="Text Placeholder 22">
            <a:extLst>
              <a:ext uri="{FF2B5EF4-FFF2-40B4-BE49-F238E27FC236}">
                <a16:creationId xmlns:a16="http://schemas.microsoft.com/office/drawing/2014/main" id="{AA5A81E7-83B9-4A30-9A57-98FFF2716065}"/>
              </a:ext>
            </a:extLst>
          </p:cNvPr>
          <p:cNvSpPr>
            <a:spLocks noGrp="1"/>
          </p:cNvSpPr>
          <p:nvPr>
            <p:ph type="body" sz="quarter" idx="27" hasCustomPrompt="1"/>
          </p:nvPr>
        </p:nvSpPr>
        <p:spPr>
          <a:xfrm>
            <a:off x="9630331" y="2434147"/>
            <a:ext cx="1826631" cy="776287"/>
          </a:xfrm>
          <a:prstGeom prst="rect">
            <a:avLst/>
          </a:prstGeom>
        </p:spPr>
        <p:txBody>
          <a:bodyPr anchor="b"/>
          <a:lstStyle>
            <a:lvl1pPr marL="0" indent="0">
              <a:buNone/>
              <a:defRPr sz="2000" cap="all" baseline="0">
                <a:solidFill>
                  <a:schemeClr val="bg1"/>
                </a:solidFill>
              </a:defRPr>
            </a:lvl1pPr>
          </a:lstStyle>
          <a:p>
            <a:pPr lvl="0"/>
            <a:r>
              <a:rPr lang="en-US" dirty="0"/>
              <a:t>Add text</a:t>
            </a:r>
          </a:p>
        </p:txBody>
      </p:sp>
      <p:sp>
        <p:nvSpPr>
          <p:cNvPr id="39" name="Text Placeholder 22">
            <a:extLst>
              <a:ext uri="{FF2B5EF4-FFF2-40B4-BE49-F238E27FC236}">
                <a16:creationId xmlns:a16="http://schemas.microsoft.com/office/drawing/2014/main" id="{C45C6D3E-88B9-42D5-9A94-6D2B9CA3CDD0}"/>
              </a:ext>
            </a:extLst>
          </p:cNvPr>
          <p:cNvSpPr>
            <a:spLocks noGrp="1"/>
          </p:cNvSpPr>
          <p:nvPr>
            <p:ph type="body" sz="quarter" idx="28" hasCustomPrompt="1"/>
          </p:nvPr>
        </p:nvSpPr>
        <p:spPr>
          <a:xfrm>
            <a:off x="9630331" y="3267049"/>
            <a:ext cx="1826631" cy="1527689"/>
          </a:xfrm>
          <a:prstGeom prst="rect">
            <a:avLst/>
          </a:prstGeom>
        </p:spPr>
        <p:txBody>
          <a:bodyPr/>
          <a:lstStyle>
            <a:lvl1pPr marL="0" indent="0">
              <a:lnSpc>
                <a:spcPct val="114000"/>
              </a:lnSpc>
              <a:spcBef>
                <a:spcPts val="0"/>
              </a:spcBef>
              <a:buNone/>
              <a:defRPr sz="1400" spc="50" baseline="0">
                <a:solidFill>
                  <a:schemeClr val="bg1"/>
                </a:solidFill>
              </a:defRPr>
            </a:lvl1pPr>
          </a:lstStyle>
          <a:p>
            <a:pPr lvl="0"/>
            <a:r>
              <a:rPr lang="en-US" dirty="0"/>
              <a:t>Add text</a:t>
            </a:r>
          </a:p>
        </p:txBody>
      </p:sp>
      <p:sp>
        <p:nvSpPr>
          <p:cNvPr id="5" name="Date Placeholder 4">
            <a:extLst>
              <a:ext uri="{FF2B5EF4-FFF2-40B4-BE49-F238E27FC236}">
                <a16:creationId xmlns:a16="http://schemas.microsoft.com/office/drawing/2014/main" id="{9843D60E-3024-42AA-9CF9-A44192AE74E9}"/>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D182FBC6-68D1-4570-A549-C4A925FB8546}"/>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C4E1DC1F-6117-4AB4-9BF1-878D4F8200D2}"/>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19747070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38" name="Straight Connector 37">
            <a:extLst>
              <a:ext uri="{FF2B5EF4-FFF2-40B4-BE49-F238E27FC236}">
                <a16:creationId xmlns:a16="http://schemas.microsoft.com/office/drawing/2014/main" id="{78B9A4D3-8D91-4865-B422-5F60885A730F}"/>
              </a:ext>
              <a:ext uri="{C183D7F6-B498-43B3-948B-1728B52AA6E4}">
                <adec:decorative xmlns:adec="http://schemas.microsoft.com/office/drawing/2017/decorative" val="1"/>
              </a:ext>
            </a:extLst>
          </p:cNvPr>
          <p:cNvCxnSpPr>
            <a:cxnSpLocks/>
          </p:cNvCxnSpPr>
          <p:nvPr userDrawn="1"/>
        </p:nvCxnSpPr>
        <p:spPr>
          <a:xfrm flipH="1">
            <a:off x="1592874" y="3684898"/>
            <a:ext cx="900625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90ECDAF5-DEB9-4A0C-9165-6ED23184A320}"/>
              </a:ext>
            </a:extLst>
          </p:cNvPr>
          <p:cNvSpPr>
            <a:spLocks noGrp="1"/>
          </p:cNvSpPr>
          <p:nvPr>
            <p:ph type="title" hasCustomPrompt="1"/>
          </p:nvPr>
        </p:nvSpPr>
        <p:spPr>
          <a:xfrm>
            <a:off x="838200" y="498928"/>
            <a:ext cx="10515600" cy="565435"/>
          </a:xfrm>
          <a:prstGeom prst="rect">
            <a:avLst/>
          </a:prstGeom>
        </p:spPr>
        <p:txBody>
          <a:bodyPr/>
          <a:lstStyle>
            <a:lvl1pPr algn="ctr">
              <a:defRPr sz="3200" cap="all" spc="200" baseline="0">
                <a:solidFill>
                  <a:schemeClr val="accent4"/>
                </a:solidFill>
              </a:defRPr>
            </a:lvl1pPr>
          </a:lstStyle>
          <a:p>
            <a:r>
              <a:rPr lang="en-US" dirty="0"/>
              <a:t>Click to add title</a:t>
            </a:r>
          </a:p>
        </p:txBody>
      </p:sp>
      <p:sp>
        <p:nvSpPr>
          <p:cNvPr id="8" name="Rectangle 7">
            <a:extLst>
              <a:ext uri="{FF2B5EF4-FFF2-40B4-BE49-F238E27FC236}">
                <a16:creationId xmlns:a16="http://schemas.microsoft.com/office/drawing/2014/main" id="{65FEA1AD-EC70-422F-BADD-FCA14BF9D43F}"/>
              </a:ext>
              <a:ext uri="{C183D7F6-B498-43B3-948B-1728B52AA6E4}">
                <adec:decorative xmlns:adec="http://schemas.microsoft.com/office/drawing/2017/decorative" val="1"/>
              </a:ext>
            </a:extLst>
          </p:cNvPr>
          <p:cNvSpPr/>
          <p:nvPr userDrawn="1"/>
        </p:nvSpPr>
        <p:spPr>
          <a:xfrm>
            <a:off x="1428750" y="3520775"/>
            <a:ext cx="328246" cy="32824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1C84996E-63EA-4C88-816A-3AE158BB57E0}"/>
              </a:ext>
              <a:ext uri="{C183D7F6-B498-43B3-948B-1728B52AA6E4}">
                <adec:decorative xmlns:adec="http://schemas.microsoft.com/office/drawing/2017/decorative" val="1"/>
              </a:ext>
            </a:extLst>
          </p:cNvPr>
          <p:cNvSpPr/>
          <p:nvPr userDrawn="1"/>
        </p:nvSpPr>
        <p:spPr>
          <a:xfrm>
            <a:off x="3680314" y="3520775"/>
            <a:ext cx="328246" cy="32824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ECA09893-F9A1-4FA2-A462-C1C443EC323F}"/>
              </a:ext>
              <a:ext uri="{C183D7F6-B498-43B3-948B-1728B52AA6E4}">
                <adec:decorative xmlns:adec="http://schemas.microsoft.com/office/drawing/2017/decorative" val="1"/>
              </a:ext>
            </a:extLst>
          </p:cNvPr>
          <p:cNvSpPr/>
          <p:nvPr userDrawn="1"/>
        </p:nvSpPr>
        <p:spPr>
          <a:xfrm>
            <a:off x="5931878" y="3520775"/>
            <a:ext cx="328246" cy="32824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29FBC17-744B-4367-90B4-20C9CDBD18E4}"/>
              </a:ext>
              <a:ext uri="{C183D7F6-B498-43B3-948B-1728B52AA6E4}">
                <adec:decorative xmlns:adec="http://schemas.microsoft.com/office/drawing/2017/decorative" val="1"/>
              </a:ext>
            </a:extLst>
          </p:cNvPr>
          <p:cNvSpPr/>
          <p:nvPr userDrawn="1"/>
        </p:nvSpPr>
        <p:spPr>
          <a:xfrm>
            <a:off x="8183442" y="3520775"/>
            <a:ext cx="328246" cy="32824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79FD6CCE-53EA-424C-A29B-35A77F78203D}"/>
              </a:ext>
              <a:ext uri="{C183D7F6-B498-43B3-948B-1728B52AA6E4}">
                <adec:decorative xmlns:adec="http://schemas.microsoft.com/office/drawing/2017/decorative" val="1"/>
              </a:ext>
            </a:extLst>
          </p:cNvPr>
          <p:cNvSpPr/>
          <p:nvPr userDrawn="1"/>
        </p:nvSpPr>
        <p:spPr>
          <a:xfrm>
            <a:off x="10435004" y="3520775"/>
            <a:ext cx="328246" cy="328246"/>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A1ADC218-9303-4431-8BD2-4D5F9C19A2D3}"/>
              </a:ext>
              <a:ext uri="{C183D7F6-B498-43B3-948B-1728B52AA6E4}">
                <adec:decorative xmlns:adec="http://schemas.microsoft.com/office/drawing/2017/decorative" val="1"/>
              </a:ext>
            </a:extLst>
          </p:cNvPr>
          <p:cNvCxnSpPr>
            <a:cxnSpLocks/>
          </p:cNvCxnSpPr>
          <p:nvPr userDrawn="1"/>
        </p:nvCxnSpPr>
        <p:spPr>
          <a:xfrm>
            <a:off x="1592873" y="2964383"/>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F724929-97F8-4988-BD69-D86CAA6950D1}"/>
              </a:ext>
              <a:ext uri="{C183D7F6-B498-43B3-948B-1728B52AA6E4}">
                <adec:decorative xmlns:adec="http://schemas.microsoft.com/office/drawing/2017/decorative" val="1"/>
              </a:ext>
            </a:extLst>
          </p:cNvPr>
          <p:cNvCxnSpPr>
            <a:cxnSpLocks/>
          </p:cNvCxnSpPr>
          <p:nvPr userDrawn="1"/>
        </p:nvCxnSpPr>
        <p:spPr>
          <a:xfrm>
            <a:off x="6096001" y="2964383"/>
            <a:ext cx="0" cy="41571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80FEF08-1FB7-46B4-AB6B-D672A96A71F8}"/>
              </a:ext>
              <a:ext uri="{C183D7F6-B498-43B3-948B-1728B52AA6E4}">
                <adec:decorative xmlns:adec="http://schemas.microsoft.com/office/drawing/2017/decorative" val="1"/>
              </a:ext>
            </a:extLst>
          </p:cNvPr>
          <p:cNvCxnSpPr>
            <a:cxnSpLocks/>
          </p:cNvCxnSpPr>
          <p:nvPr userDrawn="1"/>
        </p:nvCxnSpPr>
        <p:spPr>
          <a:xfrm>
            <a:off x="10599127" y="2964383"/>
            <a:ext cx="0" cy="41571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Text Placeholder 22">
            <a:extLst>
              <a:ext uri="{FF2B5EF4-FFF2-40B4-BE49-F238E27FC236}">
                <a16:creationId xmlns:a16="http://schemas.microsoft.com/office/drawing/2014/main" id="{8BA510CE-108D-434A-9BE7-BE6712175231}"/>
              </a:ext>
            </a:extLst>
          </p:cNvPr>
          <p:cNvSpPr>
            <a:spLocks noGrp="1"/>
          </p:cNvSpPr>
          <p:nvPr>
            <p:ph type="body" sz="quarter" idx="15" hasCustomPrompt="1"/>
          </p:nvPr>
        </p:nvSpPr>
        <p:spPr>
          <a:xfrm>
            <a:off x="465172" y="1627860"/>
            <a:ext cx="2251564" cy="498496"/>
          </a:xfrm>
          <a:prstGeom prst="rect">
            <a:avLst/>
          </a:prstGeom>
        </p:spPr>
        <p:txBody>
          <a:bodyPr anchor="b"/>
          <a:lstStyle>
            <a:lvl1pPr marL="0" indent="0" algn="ctr">
              <a:buNone/>
              <a:defRPr sz="1800" cap="all" baseline="0">
                <a:solidFill>
                  <a:schemeClr val="tx2"/>
                </a:solidFill>
                <a:latin typeface="Segoe UI" panose="020B0502040204020203" pitchFamily="34" charset="0"/>
              </a:defRPr>
            </a:lvl1pPr>
          </a:lstStyle>
          <a:p>
            <a:pPr lvl="0"/>
            <a:r>
              <a:rPr lang="en-US" dirty="0"/>
              <a:t>Add text</a:t>
            </a:r>
          </a:p>
        </p:txBody>
      </p:sp>
      <p:sp>
        <p:nvSpPr>
          <p:cNvPr id="28" name="Text Placeholder 22">
            <a:extLst>
              <a:ext uri="{FF2B5EF4-FFF2-40B4-BE49-F238E27FC236}">
                <a16:creationId xmlns:a16="http://schemas.microsoft.com/office/drawing/2014/main" id="{00414708-82D0-44BF-8CBD-2D165A385617}"/>
              </a:ext>
            </a:extLst>
          </p:cNvPr>
          <p:cNvSpPr>
            <a:spLocks noGrp="1"/>
          </p:cNvSpPr>
          <p:nvPr>
            <p:ph type="body" sz="quarter" idx="20" hasCustomPrompt="1"/>
          </p:nvPr>
        </p:nvSpPr>
        <p:spPr>
          <a:xfrm>
            <a:off x="465172" y="2135346"/>
            <a:ext cx="2251564" cy="812407"/>
          </a:xfrm>
          <a:prstGeom prst="rect">
            <a:avLst/>
          </a:prstGeom>
        </p:spPr>
        <p:txBody>
          <a:bodyPr anchor="t"/>
          <a:lstStyle>
            <a:lvl1pPr marL="0" indent="0" algn="ctr">
              <a:lnSpc>
                <a:spcPct val="114000"/>
              </a:lnSpc>
              <a:spcBef>
                <a:spcPts val="0"/>
              </a:spcBef>
              <a:buNone/>
              <a:defRPr sz="1400" spc="50" baseline="0">
                <a:solidFill>
                  <a:schemeClr val="tx2"/>
                </a:solidFill>
              </a:defRPr>
            </a:lvl1pPr>
          </a:lstStyle>
          <a:p>
            <a:pPr lvl="0"/>
            <a:r>
              <a:rPr lang="en-US" dirty="0"/>
              <a:t>Add text</a:t>
            </a:r>
          </a:p>
        </p:txBody>
      </p:sp>
      <p:sp>
        <p:nvSpPr>
          <p:cNvPr id="29" name="Text Placeholder 22">
            <a:extLst>
              <a:ext uri="{FF2B5EF4-FFF2-40B4-BE49-F238E27FC236}">
                <a16:creationId xmlns:a16="http://schemas.microsoft.com/office/drawing/2014/main" id="{272F07D4-1C66-4FA2-8361-FC6267F17717}"/>
              </a:ext>
            </a:extLst>
          </p:cNvPr>
          <p:cNvSpPr>
            <a:spLocks noGrp="1"/>
          </p:cNvSpPr>
          <p:nvPr>
            <p:ph type="body" sz="quarter" idx="21" hasCustomPrompt="1"/>
          </p:nvPr>
        </p:nvSpPr>
        <p:spPr>
          <a:xfrm>
            <a:off x="4970216" y="1637385"/>
            <a:ext cx="2251564" cy="498496"/>
          </a:xfrm>
          <a:prstGeom prst="rect">
            <a:avLst/>
          </a:prstGeom>
        </p:spPr>
        <p:txBody>
          <a:bodyPr anchor="b"/>
          <a:lstStyle>
            <a:lvl1pPr marL="0" indent="0" algn="ctr">
              <a:buNone/>
              <a:defRPr sz="1800" cap="all" baseline="0">
                <a:solidFill>
                  <a:schemeClr val="accent5">
                    <a:lumMod val="75000"/>
                  </a:schemeClr>
                </a:solidFill>
                <a:latin typeface="Segoe UI" panose="020B0502040204020203" pitchFamily="34" charset="0"/>
              </a:defRPr>
            </a:lvl1pPr>
          </a:lstStyle>
          <a:p>
            <a:pPr lvl="0"/>
            <a:r>
              <a:rPr lang="en-US" dirty="0"/>
              <a:t>Add text</a:t>
            </a:r>
          </a:p>
        </p:txBody>
      </p:sp>
      <p:sp>
        <p:nvSpPr>
          <p:cNvPr id="30" name="Text Placeholder 22">
            <a:extLst>
              <a:ext uri="{FF2B5EF4-FFF2-40B4-BE49-F238E27FC236}">
                <a16:creationId xmlns:a16="http://schemas.microsoft.com/office/drawing/2014/main" id="{432C0CF3-19F3-4C10-9EEC-BA5E5F3FD22F}"/>
              </a:ext>
            </a:extLst>
          </p:cNvPr>
          <p:cNvSpPr>
            <a:spLocks noGrp="1"/>
          </p:cNvSpPr>
          <p:nvPr>
            <p:ph type="body" sz="quarter" idx="22" hasCustomPrompt="1"/>
          </p:nvPr>
        </p:nvSpPr>
        <p:spPr>
          <a:xfrm>
            <a:off x="4970216" y="2144871"/>
            <a:ext cx="2251564" cy="812407"/>
          </a:xfrm>
          <a:prstGeom prst="rect">
            <a:avLst/>
          </a:prstGeom>
        </p:spPr>
        <p:txBody>
          <a:bodyPr anchor="t"/>
          <a:lstStyle>
            <a:lvl1pPr marL="0" indent="0" algn="ctr">
              <a:lnSpc>
                <a:spcPct val="114000"/>
              </a:lnSpc>
              <a:spcBef>
                <a:spcPts val="0"/>
              </a:spcBef>
              <a:buNone/>
              <a:defRPr sz="1400" spc="50" baseline="0">
                <a:solidFill>
                  <a:schemeClr val="accent5">
                    <a:lumMod val="75000"/>
                  </a:schemeClr>
                </a:solidFill>
              </a:defRPr>
            </a:lvl1pPr>
          </a:lstStyle>
          <a:p>
            <a:pPr lvl="0"/>
            <a:r>
              <a:rPr lang="en-US" dirty="0"/>
              <a:t>Add text</a:t>
            </a:r>
          </a:p>
        </p:txBody>
      </p:sp>
      <p:sp>
        <p:nvSpPr>
          <p:cNvPr id="31" name="Text Placeholder 22">
            <a:extLst>
              <a:ext uri="{FF2B5EF4-FFF2-40B4-BE49-F238E27FC236}">
                <a16:creationId xmlns:a16="http://schemas.microsoft.com/office/drawing/2014/main" id="{4A3A0AFC-7EB9-4059-8C59-C42379BA923E}"/>
              </a:ext>
            </a:extLst>
          </p:cNvPr>
          <p:cNvSpPr>
            <a:spLocks noGrp="1"/>
          </p:cNvSpPr>
          <p:nvPr>
            <p:ph type="body" sz="quarter" idx="23" hasCustomPrompt="1"/>
          </p:nvPr>
        </p:nvSpPr>
        <p:spPr>
          <a:xfrm>
            <a:off x="9473340" y="1637385"/>
            <a:ext cx="2251564" cy="498496"/>
          </a:xfrm>
          <a:prstGeom prst="rect">
            <a:avLst/>
          </a:prstGeom>
        </p:spPr>
        <p:txBody>
          <a:bodyPr anchor="b"/>
          <a:lstStyle>
            <a:lvl1pPr marL="0" indent="0" algn="ctr">
              <a:buNone/>
              <a:defRPr sz="1800" cap="all" baseline="0">
                <a:solidFill>
                  <a:schemeClr val="accent6">
                    <a:lumMod val="50000"/>
                  </a:schemeClr>
                </a:solidFill>
                <a:latin typeface="Segoe UI" panose="020B0502040204020203" pitchFamily="34" charset="0"/>
              </a:defRPr>
            </a:lvl1pPr>
          </a:lstStyle>
          <a:p>
            <a:pPr lvl="0"/>
            <a:r>
              <a:rPr lang="en-US" dirty="0"/>
              <a:t>Add text</a:t>
            </a:r>
          </a:p>
        </p:txBody>
      </p:sp>
      <p:sp>
        <p:nvSpPr>
          <p:cNvPr id="32" name="Text Placeholder 22">
            <a:extLst>
              <a:ext uri="{FF2B5EF4-FFF2-40B4-BE49-F238E27FC236}">
                <a16:creationId xmlns:a16="http://schemas.microsoft.com/office/drawing/2014/main" id="{417F27A8-21AF-48E6-8A67-65C9920A3077}"/>
              </a:ext>
            </a:extLst>
          </p:cNvPr>
          <p:cNvSpPr>
            <a:spLocks noGrp="1"/>
          </p:cNvSpPr>
          <p:nvPr>
            <p:ph type="body" sz="quarter" idx="24" hasCustomPrompt="1"/>
          </p:nvPr>
        </p:nvSpPr>
        <p:spPr>
          <a:xfrm>
            <a:off x="9473340" y="2144871"/>
            <a:ext cx="2251564" cy="812407"/>
          </a:xfrm>
          <a:prstGeom prst="rect">
            <a:avLst/>
          </a:prstGeom>
        </p:spPr>
        <p:txBody>
          <a:bodyPr anchor="t"/>
          <a:lstStyle>
            <a:lvl1pPr marL="0" indent="0" algn="ctr">
              <a:lnSpc>
                <a:spcPct val="114000"/>
              </a:lnSpc>
              <a:spcBef>
                <a:spcPts val="0"/>
              </a:spcBef>
              <a:buNone/>
              <a:defRPr sz="1400" spc="50" baseline="0">
                <a:solidFill>
                  <a:schemeClr val="accent6">
                    <a:lumMod val="50000"/>
                  </a:schemeClr>
                </a:solidFill>
              </a:defRPr>
            </a:lvl1pPr>
          </a:lstStyle>
          <a:p>
            <a:pPr lvl="0"/>
            <a:r>
              <a:rPr lang="en-US" dirty="0"/>
              <a:t>Add text</a:t>
            </a:r>
          </a:p>
        </p:txBody>
      </p:sp>
      <p:sp>
        <p:nvSpPr>
          <p:cNvPr id="33" name="Text Placeholder 22">
            <a:extLst>
              <a:ext uri="{FF2B5EF4-FFF2-40B4-BE49-F238E27FC236}">
                <a16:creationId xmlns:a16="http://schemas.microsoft.com/office/drawing/2014/main" id="{F26C8D2A-15B8-4AB1-83F7-74DB0A35CC77}"/>
              </a:ext>
            </a:extLst>
          </p:cNvPr>
          <p:cNvSpPr>
            <a:spLocks noGrp="1"/>
          </p:cNvSpPr>
          <p:nvPr>
            <p:ph type="body" sz="quarter" idx="25" hasCustomPrompt="1"/>
          </p:nvPr>
        </p:nvSpPr>
        <p:spPr>
          <a:xfrm>
            <a:off x="2716736" y="4400252"/>
            <a:ext cx="2251562" cy="498496"/>
          </a:xfrm>
          <a:prstGeom prst="rect">
            <a:avLst/>
          </a:prstGeom>
        </p:spPr>
        <p:txBody>
          <a:bodyPr anchor="b"/>
          <a:lstStyle>
            <a:lvl1pPr marL="0" indent="0" algn="ctr">
              <a:buNone/>
              <a:defRPr sz="1800" cap="all" baseline="0">
                <a:solidFill>
                  <a:schemeClr val="accent2"/>
                </a:solidFill>
                <a:latin typeface="Segoe UI" panose="020B0502040204020203" pitchFamily="34" charset="0"/>
              </a:defRPr>
            </a:lvl1pPr>
          </a:lstStyle>
          <a:p>
            <a:pPr lvl="0"/>
            <a:r>
              <a:rPr lang="en-US" dirty="0"/>
              <a:t>Add text</a:t>
            </a:r>
          </a:p>
        </p:txBody>
      </p:sp>
      <p:sp>
        <p:nvSpPr>
          <p:cNvPr id="34" name="Text Placeholder 22">
            <a:extLst>
              <a:ext uri="{FF2B5EF4-FFF2-40B4-BE49-F238E27FC236}">
                <a16:creationId xmlns:a16="http://schemas.microsoft.com/office/drawing/2014/main" id="{07311D06-DEA1-4811-AC58-E3B935DC5A8F}"/>
              </a:ext>
            </a:extLst>
          </p:cNvPr>
          <p:cNvSpPr>
            <a:spLocks noGrp="1"/>
          </p:cNvSpPr>
          <p:nvPr>
            <p:ph type="body" sz="quarter" idx="26" hasCustomPrompt="1"/>
          </p:nvPr>
        </p:nvSpPr>
        <p:spPr>
          <a:xfrm>
            <a:off x="2716736" y="4917263"/>
            <a:ext cx="2251562" cy="795563"/>
          </a:xfrm>
          <a:prstGeom prst="rect">
            <a:avLst/>
          </a:prstGeom>
        </p:spPr>
        <p:txBody>
          <a:bodyPr anchor="t"/>
          <a:lstStyle>
            <a:lvl1pPr marL="0" indent="0" algn="ctr">
              <a:lnSpc>
                <a:spcPct val="114000"/>
              </a:lnSpc>
              <a:spcBef>
                <a:spcPts val="0"/>
              </a:spcBef>
              <a:buNone/>
              <a:defRPr sz="1400" spc="50" baseline="0">
                <a:solidFill>
                  <a:schemeClr val="accent2"/>
                </a:solidFill>
              </a:defRPr>
            </a:lvl1pPr>
          </a:lstStyle>
          <a:p>
            <a:pPr lvl="0"/>
            <a:r>
              <a:rPr lang="en-US" dirty="0"/>
              <a:t>Add text</a:t>
            </a:r>
          </a:p>
        </p:txBody>
      </p:sp>
      <p:sp>
        <p:nvSpPr>
          <p:cNvPr id="35" name="Text Placeholder 22">
            <a:extLst>
              <a:ext uri="{FF2B5EF4-FFF2-40B4-BE49-F238E27FC236}">
                <a16:creationId xmlns:a16="http://schemas.microsoft.com/office/drawing/2014/main" id="{23AC1CF6-E394-4A35-A634-F187E005A4F8}"/>
              </a:ext>
            </a:extLst>
          </p:cNvPr>
          <p:cNvSpPr>
            <a:spLocks noGrp="1"/>
          </p:cNvSpPr>
          <p:nvPr>
            <p:ph type="body" sz="quarter" idx="27" hasCustomPrompt="1"/>
          </p:nvPr>
        </p:nvSpPr>
        <p:spPr>
          <a:xfrm>
            <a:off x="7221784" y="4400252"/>
            <a:ext cx="2251562" cy="498496"/>
          </a:xfrm>
          <a:prstGeom prst="rect">
            <a:avLst/>
          </a:prstGeom>
        </p:spPr>
        <p:txBody>
          <a:bodyPr anchor="b"/>
          <a:lstStyle>
            <a:lvl1pPr marL="0" indent="0" algn="ctr">
              <a:buNone/>
              <a:defRPr sz="1800" cap="all" baseline="0">
                <a:solidFill>
                  <a:schemeClr val="accent4">
                    <a:lumMod val="75000"/>
                  </a:schemeClr>
                </a:solidFill>
                <a:latin typeface="Segoe UI" panose="020B0502040204020203" pitchFamily="34" charset="0"/>
              </a:defRPr>
            </a:lvl1pPr>
          </a:lstStyle>
          <a:p>
            <a:pPr lvl="0"/>
            <a:r>
              <a:rPr lang="en-US" dirty="0"/>
              <a:t>Add text</a:t>
            </a:r>
          </a:p>
        </p:txBody>
      </p:sp>
      <p:sp>
        <p:nvSpPr>
          <p:cNvPr id="36" name="Text Placeholder 22">
            <a:extLst>
              <a:ext uri="{FF2B5EF4-FFF2-40B4-BE49-F238E27FC236}">
                <a16:creationId xmlns:a16="http://schemas.microsoft.com/office/drawing/2014/main" id="{9F72BEB0-9B11-4205-B9FC-10E5201C8132}"/>
              </a:ext>
            </a:extLst>
          </p:cNvPr>
          <p:cNvSpPr>
            <a:spLocks noGrp="1"/>
          </p:cNvSpPr>
          <p:nvPr>
            <p:ph type="body" sz="quarter" idx="28" hasCustomPrompt="1"/>
          </p:nvPr>
        </p:nvSpPr>
        <p:spPr>
          <a:xfrm>
            <a:off x="7221784" y="4917263"/>
            <a:ext cx="2251562" cy="795563"/>
          </a:xfrm>
          <a:prstGeom prst="rect">
            <a:avLst/>
          </a:prstGeom>
        </p:spPr>
        <p:txBody>
          <a:bodyPr anchor="t"/>
          <a:lstStyle>
            <a:lvl1pPr marL="0" indent="0" algn="ctr">
              <a:lnSpc>
                <a:spcPct val="114000"/>
              </a:lnSpc>
              <a:spcBef>
                <a:spcPts val="0"/>
              </a:spcBef>
              <a:buNone/>
              <a:defRPr sz="1400" spc="50" baseline="0">
                <a:solidFill>
                  <a:schemeClr val="accent4">
                    <a:lumMod val="75000"/>
                  </a:schemeClr>
                </a:solidFill>
              </a:defRPr>
            </a:lvl1pPr>
          </a:lstStyle>
          <a:p>
            <a:pPr lvl="0"/>
            <a:r>
              <a:rPr lang="en-US" dirty="0"/>
              <a:t>Add text</a:t>
            </a:r>
          </a:p>
        </p:txBody>
      </p:sp>
      <p:cxnSp>
        <p:nvCxnSpPr>
          <p:cNvPr id="51" name="Straight Connector 50">
            <a:extLst>
              <a:ext uri="{FF2B5EF4-FFF2-40B4-BE49-F238E27FC236}">
                <a16:creationId xmlns:a16="http://schemas.microsoft.com/office/drawing/2014/main" id="{0E574CD7-C8A6-4F56-81B4-F72FB22E04DA}"/>
              </a:ext>
              <a:ext uri="{C183D7F6-B498-43B3-948B-1728B52AA6E4}">
                <adec:decorative xmlns:adec="http://schemas.microsoft.com/office/drawing/2017/decorative" val="1"/>
              </a:ext>
            </a:extLst>
          </p:cNvPr>
          <p:cNvCxnSpPr>
            <a:cxnSpLocks/>
          </p:cNvCxnSpPr>
          <p:nvPr userDrawn="1"/>
        </p:nvCxnSpPr>
        <p:spPr>
          <a:xfrm>
            <a:off x="3844715" y="3977431"/>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0FC7994-2504-4FF9-81F5-24405FEF066C}"/>
              </a:ext>
              <a:ext uri="{C183D7F6-B498-43B3-948B-1728B52AA6E4}">
                <adec:decorative xmlns:adec="http://schemas.microsoft.com/office/drawing/2017/decorative" val="1"/>
              </a:ext>
            </a:extLst>
          </p:cNvPr>
          <p:cNvCxnSpPr>
            <a:cxnSpLocks/>
          </p:cNvCxnSpPr>
          <p:nvPr userDrawn="1"/>
        </p:nvCxnSpPr>
        <p:spPr>
          <a:xfrm>
            <a:off x="8347565" y="3977431"/>
            <a:ext cx="0" cy="415716"/>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3" name="Date Placeholder 2">
            <a:extLst>
              <a:ext uri="{FF2B5EF4-FFF2-40B4-BE49-F238E27FC236}">
                <a16:creationId xmlns:a16="http://schemas.microsoft.com/office/drawing/2014/main" id="{DC4F63B8-F105-4AC4-889E-C12790C8EBB9}"/>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8C3AAE30-8A46-485A-BD2B-6ADB1856324D}"/>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39159F9D-CDA1-4B51-B521-C243219B8F36}"/>
              </a:ext>
            </a:extLst>
          </p:cNvPr>
          <p:cNvSpPr>
            <a:spLocks noGrp="1"/>
          </p:cNvSpPr>
          <p:nvPr>
            <p:ph type="sldNum" sz="quarter" idx="12"/>
          </p:nvPr>
        </p:nvSpPr>
        <p:spPr/>
        <p:txBody>
          <a:body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9979674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lumn 2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648F598-64F2-429E-B3E0-FC31DC90A0D5}"/>
              </a:ext>
            </a:extLst>
          </p:cNvPr>
          <p:cNvSpPr>
            <a:spLocks noGrp="1"/>
          </p:cNvSpPr>
          <p:nvPr>
            <p:ph type="title" hasCustomPrompt="1"/>
          </p:nvPr>
        </p:nvSpPr>
        <p:spPr>
          <a:xfrm>
            <a:off x="838200" y="649956"/>
            <a:ext cx="10515600" cy="726137"/>
          </a:xfrm>
          <a:prstGeom prst="rect">
            <a:avLst/>
          </a:prstGeom>
        </p:spPr>
        <p:txBody>
          <a:bodyPr anchor="ctr"/>
          <a:lstStyle>
            <a:lvl1pPr algn="r">
              <a:defRPr sz="3200" cap="all" spc="200" baseline="0">
                <a:solidFill>
                  <a:schemeClr val="accent4"/>
                </a:solidFill>
              </a:defRPr>
            </a:lvl1pPr>
          </a:lstStyle>
          <a:p>
            <a:r>
              <a:rPr lang="en-US" dirty="0"/>
              <a:t>Click to add title</a:t>
            </a:r>
          </a:p>
        </p:txBody>
      </p:sp>
      <p:sp>
        <p:nvSpPr>
          <p:cNvPr id="2" name="Rectangle 1">
            <a:extLst>
              <a:ext uri="{FF2B5EF4-FFF2-40B4-BE49-F238E27FC236}">
                <a16:creationId xmlns:a16="http://schemas.microsoft.com/office/drawing/2014/main" id="{B7B9DAAC-E781-43E6-913C-893B8D6754F5}"/>
              </a:ext>
              <a:ext uri="{C183D7F6-B498-43B3-948B-1728B52AA6E4}">
                <adec:decorative xmlns:adec="http://schemas.microsoft.com/office/drawing/2017/decorative" val="1"/>
              </a:ext>
            </a:extLst>
          </p:cNvPr>
          <p:cNvSpPr/>
          <p:nvPr userDrawn="1"/>
        </p:nvSpPr>
        <p:spPr>
          <a:xfrm>
            <a:off x="-1" y="530240"/>
            <a:ext cx="12192001" cy="889369"/>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14">
            <a:extLst>
              <a:ext uri="{FF2B5EF4-FFF2-40B4-BE49-F238E27FC236}">
                <a16:creationId xmlns:a16="http://schemas.microsoft.com/office/drawing/2014/main" id="{1C78864A-44CD-4C12-B023-C16330014BEB}"/>
              </a:ext>
            </a:extLst>
          </p:cNvPr>
          <p:cNvSpPr>
            <a:spLocks noGrp="1"/>
          </p:cNvSpPr>
          <p:nvPr>
            <p:ph type="body" sz="quarter" idx="13" hasCustomPrompt="1"/>
          </p:nvPr>
        </p:nvSpPr>
        <p:spPr>
          <a:xfrm>
            <a:off x="1277759" y="2063838"/>
            <a:ext cx="4626764" cy="422365"/>
          </a:xfrm>
          <a:prstGeom prst="rect">
            <a:avLst/>
          </a:prstGeom>
        </p:spPr>
        <p:txBody>
          <a:bodyPr>
            <a:norm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1" name="Text Placeholder 17">
            <a:extLst>
              <a:ext uri="{FF2B5EF4-FFF2-40B4-BE49-F238E27FC236}">
                <a16:creationId xmlns:a16="http://schemas.microsoft.com/office/drawing/2014/main" id="{6D9CE0F4-78C6-4BD6-9C58-FDFC16FF09AB}"/>
              </a:ext>
            </a:extLst>
          </p:cNvPr>
          <p:cNvSpPr>
            <a:spLocks noGrp="1"/>
          </p:cNvSpPr>
          <p:nvPr>
            <p:ph type="body" sz="quarter" idx="16" hasCustomPrompt="1"/>
          </p:nvPr>
        </p:nvSpPr>
        <p:spPr>
          <a:xfrm>
            <a:off x="1277551" y="2486203"/>
            <a:ext cx="4626293"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10" name="Text Placeholder 14">
            <a:extLst>
              <a:ext uri="{FF2B5EF4-FFF2-40B4-BE49-F238E27FC236}">
                <a16:creationId xmlns:a16="http://schemas.microsoft.com/office/drawing/2014/main" id="{B499BD94-B24B-4B23-9B87-81DF413EA416}"/>
              </a:ext>
            </a:extLst>
          </p:cNvPr>
          <p:cNvSpPr>
            <a:spLocks noGrp="1"/>
          </p:cNvSpPr>
          <p:nvPr>
            <p:ph type="body" sz="quarter" idx="15" hasCustomPrompt="1"/>
          </p:nvPr>
        </p:nvSpPr>
        <p:spPr>
          <a:xfrm>
            <a:off x="6351708" y="2063837"/>
            <a:ext cx="4626763" cy="422365"/>
          </a:xfrm>
          <a:prstGeom prst="rect">
            <a:avLst/>
          </a:prstGeom>
        </p:spPr>
        <p:txBody>
          <a:bodyPr>
            <a:norm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2" name="Text Placeholder 17">
            <a:extLst>
              <a:ext uri="{FF2B5EF4-FFF2-40B4-BE49-F238E27FC236}">
                <a16:creationId xmlns:a16="http://schemas.microsoft.com/office/drawing/2014/main" id="{6BC5A941-8EB4-4D4B-9671-6B8FA6447ABE}"/>
              </a:ext>
            </a:extLst>
          </p:cNvPr>
          <p:cNvSpPr>
            <a:spLocks noGrp="1"/>
          </p:cNvSpPr>
          <p:nvPr>
            <p:ph type="body" sz="quarter" idx="17" hasCustomPrompt="1"/>
          </p:nvPr>
        </p:nvSpPr>
        <p:spPr>
          <a:xfrm>
            <a:off x="6352188" y="2486202"/>
            <a:ext cx="4626293"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4" name="Date Placeholder 3">
            <a:extLst>
              <a:ext uri="{FF2B5EF4-FFF2-40B4-BE49-F238E27FC236}">
                <a16:creationId xmlns:a16="http://schemas.microsoft.com/office/drawing/2014/main" id="{AE4E3392-5868-4F6C-BFCC-ECCB66A3B2CC}"/>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DED975EE-261C-47D3-A9E5-7401C706A46E}"/>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C727BB3A-38A2-4A8E-88C2-55FAE758D5AC}"/>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645831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3/27/2024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890706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umn 3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B3E9C-104B-4460-A48D-0C2C5329B84B}"/>
              </a:ext>
            </a:extLst>
          </p:cNvPr>
          <p:cNvSpPr>
            <a:spLocks noGrp="1"/>
          </p:cNvSpPr>
          <p:nvPr>
            <p:ph type="title" hasCustomPrompt="1"/>
          </p:nvPr>
        </p:nvSpPr>
        <p:spPr>
          <a:xfrm>
            <a:off x="838200" y="640431"/>
            <a:ext cx="10515600" cy="726137"/>
          </a:xfrm>
          <a:prstGeom prst="rect">
            <a:avLst/>
          </a:prstGeom>
        </p:spPr>
        <p:txBody>
          <a:bodyPr anchor="ctr"/>
          <a:lstStyle>
            <a:lvl1pPr algn="r">
              <a:defRPr sz="3200" cap="all" spc="200" baseline="0">
                <a:solidFill>
                  <a:schemeClr val="accent4"/>
                </a:solidFill>
              </a:defRPr>
            </a:lvl1pPr>
          </a:lstStyle>
          <a:p>
            <a:r>
              <a:rPr lang="en-US" dirty="0"/>
              <a:t>Click to add title</a:t>
            </a:r>
          </a:p>
        </p:txBody>
      </p:sp>
      <p:sp>
        <p:nvSpPr>
          <p:cNvPr id="11" name="Rectangle 10">
            <a:extLst>
              <a:ext uri="{FF2B5EF4-FFF2-40B4-BE49-F238E27FC236}">
                <a16:creationId xmlns:a16="http://schemas.microsoft.com/office/drawing/2014/main" id="{716DDC2F-7D33-44CF-9D9F-B342720BBC65}"/>
              </a:ext>
              <a:ext uri="{C183D7F6-B498-43B3-948B-1728B52AA6E4}">
                <adec:decorative xmlns:adec="http://schemas.microsoft.com/office/drawing/2017/decorative" val="1"/>
              </a:ext>
            </a:extLst>
          </p:cNvPr>
          <p:cNvSpPr/>
          <p:nvPr userDrawn="1"/>
        </p:nvSpPr>
        <p:spPr>
          <a:xfrm>
            <a:off x="-1" y="530240"/>
            <a:ext cx="12192000" cy="889369"/>
          </a:xfrm>
          <a:prstGeom prst="rect">
            <a:avLst/>
          </a:prstGeom>
          <a:solidFill>
            <a:schemeClr val="accent6">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 Placeholder 14">
            <a:extLst>
              <a:ext uri="{FF2B5EF4-FFF2-40B4-BE49-F238E27FC236}">
                <a16:creationId xmlns:a16="http://schemas.microsoft.com/office/drawing/2014/main" id="{9A8189FC-92D4-447F-BE75-86F13BA33B6C}"/>
              </a:ext>
            </a:extLst>
          </p:cNvPr>
          <p:cNvSpPr>
            <a:spLocks noGrp="1"/>
          </p:cNvSpPr>
          <p:nvPr>
            <p:ph type="body" sz="quarter" idx="13" hasCustomPrompt="1"/>
          </p:nvPr>
        </p:nvSpPr>
        <p:spPr>
          <a:xfrm>
            <a:off x="483140"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14" name="Text Placeholder 17">
            <a:extLst>
              <a:ext uri="{FF2B5EF4-FFF2-40B4-BE49-F238E27FC236}">
                <a16:creationId xmlns:a16="http://schemas.microsoft.com/office/drawing/2014/main" id="{4FDAEC9F-05AF-4D5D-AD2C-537FF767ED6A}"/>
              </a:ext>
            </a:extLst>
          </p:cNvPr>
          <p:cNvSpPr>
            <a:spLocks noGrp="1"/>
          </p:cNvSpPr>
          <p:nvPr>
            <p:ph type="body" sz="quarter" idx="16" hasCustomPrompt="1"/>
          </p:nvPr>
        </p:nvSpPr>
        <p:spPr>
          <a:xfrm>
            <a:off x="482932"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22" name="Text Placeholder 14">
            <a:extLst>
              <a:ext uri="{FF2B5EF4-FFF2-40B4-BE49-F238E27FC236}">
                <a16:creationId xmlns:a16="http://schemas.microsoft.com/office/drawing/2014/main" id="{2492CECA-D20C-47AF-A75A-44DFDE74D82D}"/>
              </a:ext>
            </a:extLst>
          </p:cNvPr>
          <p:cNvSpPr>
            <a:spLocks noGrp="1"/>
          </p:cNvSpPr>
          <p:nvPr>
            <p:ph type="body" sz="quarter" idx="17" hasCustomPrompt="1"/>
          </p:nvPr>
        </p:nvSpPr>
        <p:spPr>
          <a:xfrm>
            <a:off x="4329790"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23" name="Text Placeholder 17">
            <a:extLst>
              <a:ext uri="{FF2B5EF4-FFF2-40B4-BE49-F238E27FC236}">
                <a16:creationId xmlns:a16="http://schemas.microsoft.com/office/drawing/2014/main" id="{EEF915A4-555A-4718-876D-625A85FAB0C9}"/>
              </a:ext>
            </a:extLst>
          </p:cNvPr>
          <p:cNvSpPr>
            <a:spLocks noGrp="1"/>
          </p:cNvSpPr>
          <p:nvPr>
            <p:ph type="body" sz="quarter" idx="18" hasCustomPrompt="1"/>
          </p:nvPr>
        </p:nvSpPr>
        <p:spPr>
          <a:xfrm>
            <a:off x="4329582"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26" name="Text Placeholder 14">
            <a:extLst>
              <a:ext uri="{FF2B5EF4-FFF2-40B4-BE49-F238E27FC236}">
                <a16:creationId xmlns:a16="http://schemas.microsoft.com/office/drawing/2014/main" id="{7458D237-AB82-4392-B182-AAF3694FDB1D}"/>
              </a:ext>
            </a:extLst>
          </p:cNvPr>
          <p:cNvSpPr>
            <a:spLocks noGrp="1"/>
          </p:cNvSpPr>
          <p:nvPr>
            <p:ph type="body" sz="quarter" idx="19" hasCustomPrompt="1"/>
          </p:nvPr>
        </p:nvSpPr>
        <p:spPr>
          <a:xfrm>
            <a:off x="8175874" y="2063838"/>
            <a:ext cx="3515704" cy="422365"/>
          </a:xfrm>
          <a:prstGeom prst="rect">
            <a:avLst/>
          </a:prstGeom>
        </p:spPr>
        <p:txBody>
          <a:bodyPr>
            <a:noAutofit/>
          </a:bodyPr>
          <a:lstStyle>
            <a:lvl1pPr marL="0" indent="0" algn="l">
              <a:buNone/>
              <a:defRPr sz="2000" b="0" i="0" spc="200" baseline="0">
                <a:solidFill>
                  <a:schemeClr val="accent5"/>
                </a:solidFill>
              </a:defRPr>
            </a:lvl1pPr>
          </a:lstStyle>
          <a:p>
            <a:pPr lvl="0"/>
            <a:r>
              <a:rPr lang="en-US" dirty="0"/>
              <a:t>Click to add subtitle here </a:t>
            </a:r>
          </a:p>
        </p:txBody>
      </p:sp>
      <p:sp>
        <p:nvSpPr>
          <p:cNvPr id="27" name="Text Placeholder 17">
            <a:extLst>
              <a:ext uri="{FF2B5EF4-FFF2-40B4-BE49-F238E27FC236}">
                <a16:creationId xmlns:a16="http://schemas.microsoft.com/office/drawing/2014/main" id="{AAA9CCE2-427A-46C0-A79B-0D01E8888EEB}"/>
              </a:ext>
            </a:extLst>
          </p:cNvPr>
          <p:cNvSpPr>
            <a:spLocks noGrp="1"/>
          </p:cNvSpPr>
          <p:nvPr>
            <p:ph type="body" sz="quarter" idx="20" hasCustomPrompt="1"/>
          </p:nvPr>
        </p:nvSpPr>
        <p:spPr>
          <a:xfrm>
            <a:off x="8175666" y="2523933"/>
            <a:ext cx="3515346" cy="3325723"/>
          </a:xfrm>
          <a:prstGeom prst="rect">
            <a:avLst/>
          </a:prstGeom>
        </p:spPr>
        <p:txBody>
          <a:bodyPr/>
          <a:lstStyle>
            <a:lvl1pPr marL="0" indent="0">
              <a:lnSpc>
                <a:spcPct val="150000"/>
              </a:lnSpc>
              <a:spcBef>
                <a:spcPts val="0"/>
              </a:spcBef>
              <a:spcAft>
                <a:spcPts val="1200"/>
              </a:spcAft>
              <a:buFont typeface="Segoe UI Light" panose="020B0502040204020203" pitchFamily="34" charset="0"/>
              <a:buNone/>
              <a:defRPr sz="1400" spc="50" baseline="0"/>
            </a:lvl1pPr>
          </a:lstStyle>
          <a:p>
            <a:pPr lvl="0"/>
            <a:r>
              <a:rPr lang="en-US" dirty="0"/>
              <a:t>Click to add text</a:t>
            </a:r>
          </a:p>
        </p:txBody>
      </p:sp>
      <p:sp>
        <p:nvSpPr>
          <p:cNvPr id="4" name="Date Placeholder 3">
            <a:extLst>
              <a:ext uri="{FF2B5EF4-FFF2-40B4-BE49-F238E27FC236}">
                <a16:creationId xmlns:a16="http://schemas.microsoft.com/office/drawing/2014/main" id="{235A30FE-146C-418D-B68F-9EBB829D029E}"/>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B6BCBBE8-05C6-4946-80F5-DE319A6FCE8D}"/>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722839E0-080F-4A5D-99FB-FD1917E7F5BF}"/>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7707824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C65D0-3E91-45C0-BC6C-CC7BFE58B0B9}"/>
              </a:ext>
            </a:extLst>
          </p:cNvPr>
          <p:cNvSpPr>
            <a:spLocks noGrp="1"/>
          </p:cNvSpPr>
          <p:nvPr>
            <p:ph type="title" hasCustomPrompt="1"/>
          </p:nvPr>
        </p:nvSpPr>
        <p:spPr>
          <a:xfrm>
            <a:off x="1574800" y="3429000"/>
            <a:ext cx="3097320" cy="978408"/>
          </a:xfrm>
          <a:prstGeom prst="rect">
            <a:avLst/>
          </a:prstGeom>
        </p:spPr>
        <p:txBody>
          <a:bodyPr anchor="ctr"/>
          <a:lstStyle>
            <a:lvl1pPr algn="l">
              <a:defRPr sz="3200" cap="all" spc="200" baseline="0">
                <a:solidFill>
                  <a:schemeClr val="accent4"/>
                </a:solidFill>
              </a:defRPr>
            </a:lvl1pPr>
          </a:lstStyle>
          <a:p>
            <a:r>
              <a:rPr lang="en-US" dirty="0"/>
              <a:t>Click to add title</a:t>
            </a:r>
          </a:p>
        </p:txBody>
      </p:sp>
      <p:sp>
        <p:nvSpPr>
          <p:cNvPr id="6" name="Picture Placeholder 5">
            <a:extLst>
              <a:ext uri="{FF2B5EF4-FFF2-40B4-BE49-F238E27FC236}">
                <a16:creationId xmlns:a16="http://schemas.microsoft.com/office/drawing/2014/main" id="{09651A5D-2C86-4900-A248-8559E39BDAC9}"/>
              </a:ext>
            </a:extLst>
          </p:cNvPr>
          <p:cNvSpPr>
            <a:spLocks noGrp="1"/>
          </p:cNvSpPr>
          <p:nvPr>
            <p:ph type="pic" sz="quarter" idx="13" hasCustomPrompt="1"/>
          </p:nvPr>
        </p:nvSpPr>
        <p:spPr>
          <a:xfrm>
            <a:off x="0" y="0"/>
            <a:ext cx="12192000" cy="2051050"/>
          </a:xfrm>
          <a:prstGeom prst="rect">
            <a:avLst/>
          </a:prstGeom>
        </p:spPr>
        <p:txBody>
          <a:bodyPr/>
          <a:lstStyle>
            <a:lvl1pPr marL="0" indent="0" algn="ctr">
              <a:buNone/>
              <a:defRPr spc="400" baseline="0"/>
            </a:lvl1pPr>
          </a:lstStyle>
          <a:p>
            <a:r>
              <a:rPr lang="en-US" dirty="0"/>
              <a:t>Click to add photo</a:t>
            </a:r>
          </a:p>
        </p:txBody>
      </p:sp>
      <p:sp>
        <p:nvSpPr>
          <p:cNvPr id="9" name="Text Placeholder 11">
            <a:extLst>
              <a:ext uri="{FF2B5EF4-FFF2-40B4-BE49-F238E27FC236}">
                <a16:creationId xmlns:a16="http://schemas.microsoft.com/office/drawing/2014/main" id="{D5F84479-AB5A-4587-BAAF-A05E52224B46}"/>
              </a:ext>
            </a:extLst>
          </p:cNvPr>
          <p:cNvSpPr>
            <a:spLocks noGrp="1"/>
          </p:cNvSpPr>
          <p:nvPr>
            <p:ph type="body" sz="quarter" idx="16" hasCustomPrompt="1"/>
          </p:nvPr>
        </p:nvSpPr>
        <p:spPr>
          <a:xfrm>
            <a:off x="6235700" y="2854660"/>
            <a:ext cx="4749800" cy="2129971"/>
          </a:xfrm>
          <a:prstGeom prst="rect">
            <a:avLst/>
          </a:prstGeom>
        </p:spPr>
        <p:txBody>
          <a:bodyPr/>
          <a:lstStyle>
            <a:lvl1pPr marL="0" indent="0" algn="l">
              <a:lnSpc>
                <a:spcPct val="150000"/>
              </a:lnSpc>
              <a:spcBef>
                <a:spcPts val="0"/>
              </a:spcBef>
              <a:buNone/>
              <a:defRPr sz="1400" cap="none" spc="50" baseline="0">
                <a:latin typeface="+mn-lt"/>
              </a:defRPr>
            </a:lvl1pPr>
          </a:lstStyle>
          <a:p>
            <a:pPr lvl="0"/>
            <a:r>
              <a:rPr lang="en-US" dirty="0"/>
              <a:t>Click to add text</a:t>
            </a:r>
          </a:p>
        </p:txBody>
      </p:sp>
      <p:sp>
        <p:nvSpPr>
          <p:cNvPr id="7" name="Picture Placeholder 5">
            <a:extLst>
              <a:ext uri="{FF2B5EF4-FFF2-40B4-BE49-F238E27FC236}">
                <a16:creationId xmlns:a16="http://schemas.microsoft.com/office/drawing/2014/main" id="{3D8D3253-3A08-4F2F-B6B3-607BBC6B33D7}"/>
              </a:ext>
            </a:extLst>
          </p:cNvPr>
          <p:cNvSpPr>
            <a:spLocks noGrp="1"/>
          </p:cNvSpPr>
          <p:nvPr>
            <p:ph type="pic" sz="quarter" idx="14" hasCustomPrompt="1"/>
          </p:nvPr>
        </p:nvSpPr>
        <p:spPr>
          <a:xfrm>
            <a:off x="0" y="5788241"/>
            <a:ext cx="12192000" cy="1069760"/>
          </a:xfrm>
          <a:prstGeom prst="rect">
            <a:avLst/>
          </a:prstGeom>
        </p:spPr>
        <p:txBody>
          <a:bodyPr/>
          <a:lstStyle>
            <a:lvl1pPr marL="0" indent="0" algn="ctr">
              <a:buNone/>
              <a:defRPr spc="400" baseline="0"/>
            </a:lvl1pPr>
          </a:lstStyle>
          <a:p>
            <a:r>
              <a:rPr lang="en-US" dirty="0"/>
              <a:t>Click to add photo</a:t>
            </a:r>
          </a:p>
        </p:txBody>
      </p:sp>
      <p:sp>
        <p:nvSpPr>
          <p:cNvPr id="3" name="Date Placeholder 2">
            <a:extLst>
              <a:ext uri="{FF2B5EF4-FFF2-40B4-BE49-F238E27FC236}">
                <a16:creationId xmlns:a16="http://schemas.microsoft.com/office/drawing/2014/main" id="{92B75CEA-DDFB-4C62-B83F-6A0B86FA74F7}"/>
              </a:ext>
            </a:extLst>
          </p:cNvPr>
          <p:cNvSpPr>
            <a:spLocks noGrp="1"/>
          </p:cNvSpPr>
          <p:nvPr>
            <p:ph type="dt" sz="half" idx="10"/>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20XX</a:t>
            </a:r>
          </a:p>
        </p:txBody>
      </p:sp>
      <p:sp>
        <p:nvSpPr>
          <p:cNvPr id="4" name="Footer Placeholder 3">
            <a:extLst>
              <a:ext uri="{FF2B5EF4-FFF2-40B4-BE49-F238E27FC236}">
                <a16:creationId xmlns:a16="http://schemas.microsoft.com/office/drawing/2014/main" id="{5D425E30-50C5-42DD-911D-36C0E732E337}"/>
              </a:ext>
            </a:extLst>
          </p:cNvPr>
          <p:cNvSpPr>
            <a:spLocks noGrp="1"/>
          </p:cNvSpPr>
          <p:nvPr>
            <p:ph type="ftr" sz="quarter" idx="11"/>
          </p:nvPr>
        </p:nvSpPr>
        <p:spPr/>
        <p:txBody>
          <a:bodyPr/>
          <a:lstStyle>
            <a:lvl1pPr>
              <a:defRPr>
                <a:solidFill>
                  <a:schemeClr val="bg1"/>
                </a:solidFill>
                <a:effectLst>
                  <a:outerShdw blurRad="38100" dist="38100" dir="2700000" algn="tl">
                    <a:srgbClr val="000000">
                      <a:alpha val="43137"/>
                    </a:srgbClr>
                  </a:outerShdw>
                </a:effectLst>
              </a:defRPr>
            </a:lvl1pPr>
          </a:lstStyle>
          <a:p>
            <a:r>
              <a:rPr lang="en-US" dirty="0"/>
              <a:t>PRESENTATION TITLE</a:t>
            </a:r>
          </a:p>
        </p:txBody>
      </p:sp>
      <p:sp>
        <p:nvSpPr>
          <p:cNvPr id="5" name="Slide Number Placeholder 4">
            <a:extLst>
              <a:ext uri="{FF2B5EF4-FFF2-40B4-BE49-F238E27FC236}">
                <a16:creationId xmlns:a16="http://schemas.microsoft.com/office/drawing/2014/main" id="{6E88C855-986C-4539-81CE-5421C8EB71F7}"/>
              </a:ext>
            </a:extLst>
          </p:cNvPr>
          <p:cNvSpPr>
            <a:spLocks noGrp="1"/>
          </p:cNvSpPr>
          <p:nvPr>
            <p:ph type="sldNum" sz="quarter" idx="12"/>
          </p:nvPr>
        </p:nvSpPr>
        <p:spPr/>
        <p:txBody>
          <a:bodyPr/>
          <a:lstStyle>
            <a:lvl1pPr>
              <a:defRPr>
                <a:solidFill>
                  <a:schemeClr val="bg1"/>
                </a:solidFill>
                <a:effectLst>
                  <a:outerShdw blurRad="38100" dist="38100" dir="2700000" algn="tl">
                    <a:srgbClr val="000000">
                      <a:alpha val="43137"/>
                    </a:srgbClr>
                  </a:outerShdw>
                </a:effectLst>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21605437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8F63EB3-EB79-4150-A7A5-F675662724D7}"/>
              </a:ext>
            </a:extLst>
          </p:cNvPr>
          <p:cNvSpPr>
            <a:spLocks noGrp="1"/>
          </p:cNvSpPr>
          <p:nvPr>
            <p:ph type="title" hasCustomPrompt="1"/>
          </p:nvPr>
        </p:nvSpPr>
        <p:spPr>
          <a:xfrm>
            <a:off x="4073237" y="1096375"/>
            <a:ext cx="4045527" cy="1590790"/>
          </a:xfrm>
          <a:prstGeom prst="rect">
            <a:avLst/>
          </a:prstGeom>
        </p:spPr>
        <p:txBody>
          <a:bodyPr anchor="b"/>
          <a:lstStyle>
            <a:lvl1pPr>
              <a:defRPr sz="3200" cap="all" spc="200" baseline="0">
                <a:solidFill>
                  <a:schemeClr val="accent4"/>
                </a:solidFill>
              </a:defRPr>
            </a:lvl1pPr>
          </a:lstStyle>
          <a:p>
            <a:r>
              <a:rPr lang="en-US" dirty="0"/>
              <a:t>Click to add title</a:t>
            </a:r>
          </a:p>
        </p:txBody>
      </p:sp>
      <p:sp>
        <p:nvSpPr>
          <p:cNvPr id="6" name="Picture Placeholder 5">
            <a:extLst>
              <a:ext uri="{FF2B5EF4-FFF2-40B4-BE49-F238E27FC236}">
                <a16:creationId xmlns:a16="http://schemas.microsoft.com/office/drawing/2014/main" id="{289D0B50-E879-41B9-9B1B-EBB40605D1B7}"/>
              </a:ext>
            </a:extLst>
          </p:cNvPr>
          <p:cNvSpPr>
            <a:spLocks noGrp="1"/>
          </p:cNvSpPr>
          <p:nvPr>
            <p:ph type="pic" sz="quarter" idx="13" hasCustomPrompt="1"/>
          </p:nvPr>
        </p:nvSpPr>
        <p:spPr>
          <a:xfrm>
            <a:off x="0" y="951274"/>
            <a:ext cx="2743201" cy="4747564"/>
          </a:xfrm>
          <a:prstGeom prst="rect">
            <a:avLst/>
          </a:prstGeom>
        </p:spPr>
        <p:txBody>
          <a:bodyPr/>
          <a:lstStyle>
            <a:lvl1pPr marL="0" indent="0" algn="ctr">
              <a:buNone/>
              <a:defRPr spc="400" baseline="0"/>
            </a:lvl1pPr>
          </a:lstStyle>
          <a:p>
            <a:r>
              <a:rPr lang="en-US" dirty="0"/>
              <a:t>Click to add photo</a:t>
            </a:r>
          </a:p>
        </p:txBody>
      </p:sp>
      <p:sp>
        <p:nvSpPr>
          <p:cNvPr id="8" name="Text Placeholder 8">
            <a:extLst>
              <a:ext uri="{FF2B5EF4-FFF2-40B4-BE49-F238E27FC236}">
                <a16:creationId xmlns:a16="http://schemas.microsoft.com/office/drawing/2014/main" id="{EB4D3EE7-1F3B-4AAB-A04D-3162C35A1A90}"/>
              </a:ext>
            </a:extLst>
          </p:cNvPr>
          <p:cNvSpPr>
            <a:spLocks noGrp="1"/>
          </p:cNvSpPr>
          <p:nvPr>
            <p:ph type="body" sz="quarter" idx="16" hasCustomPrompt="1"/>
          </p:nvPr>
        </p:nvSpPr>
        <p:spPr>
          <a:xfrm>
            <a:off x="4107354" y="2910720"/>
            <a:ext cx="4011410" cy="2061261"/>
          </a:xfrm>
          <a:prstGeom prst="rect">
            <a:avLst/>
          </a:prstGeom>
        </p:spPr>
        <p:txBody>
          <a:bodyPr anchor="t"/>
          <a:lstStyle>
            <a:lvl1pPr marL="0" indent="0">
              <a:lnSpc>
                <a:spcPct val="200000"/>
              </a:lnSpc>
              <a:spcBef>
                <a:spcPts val="0"/>
              </a:spcBef>
              <a:buFont typeface="Segoe UI Light" panose="020B0502040204020203" pitchFamily="34" charset="0"/>
              <a:buNone/>
              <a:defRPr sz="2000" b="0" i="0" spc="200" baseline="0">
                <a:solidFill>
                  <a:schemeClr val="accent4"/>
                </a:solidFill>
              </a:defRPr>
            </a:lvl1pPr>
          </a:lstStyle>
          <a:p>
            <a:pPr lvl="0"/>
            <a:r>
              <a:rPr lang="en-US" dirty="0"/>
              <a:t>Click to add name</a:t>
            </a:r>
          </a:p>
        </p:txBody>
      </p:sp>
      <p:sp>
        <p:nvSpPr>
          <p:cNvPr id="9" name="Picture Placeholder 5">
            <a:extLst>
              <a:ext uri="{FF2B5EF4-FFF2-40B4-BE49-F238E27FC236}">
                <a16:creationId xmlns:a16="http://schemas.microsoft.com/office/drawing/2014/main" id="{2A57A12F-74B8-4CBC-816C-F2AC890D1B90}"/>
              </a:ext>
            </a:extLst>
          </p:cNvPr>
          <p:cNvSpPr>
            <a:spLocks noGrp="1"/>
          </p:cNvSpPr>
          <p:nvPr>
            <p:ph type="pic" sz="quarter" idx="17" hasCustomPrompt="1"/>
          </p:nvPr>
        </p:nvSpPr>
        <p:spPr>
          <a:xfrm>
            <a:off x="9448800" y="951274"/>
            <a:ext cx="2743200" cy="4747564"/>
          </a:xfrm>
          <a:prstGeom prst="rect">
            <a:avLst/>
          </a:prstGeom>
        </p:spPr>
        <p:txBody>
          <a:bodyPr/>
          <a:lstStyle>
            <a:lvl1pPr marL="0" indent="0" algn="ctr">
              <a:buNone/>
              <a:defRPr spc="400" baseline="0"/>
            </a:lvl1pPr>
          </a:lstStyle>
          <a:p>
            <a:r>
              <a:rPr lang="en-US" dirty="0"/>
              <a:t>Click to add photo</a:t>
            </a:r>
          </a:p>
        </p:txBody>
      </p:sp>
      <p:sp>
        <p:nvSpPr>
          <p:cNvPr id="3" name="Date Placeholder 2">
            <a:extLst>
              <a:ext uri="{FF2B5EF4-FFF2-40B4-BE49-F238E27FC236}">
                <a16:creationId xmlns:a16="http://schemas.microsoft.com/office/drawing/2014/main" id="{2A19A048-F803-428B-9A66-6DE56F4DE58E}"/>
              </a:ext>
            </a:extLst>
          </p:cNvPr>
          <p:cNvSpPr>
            <a:spLocks noGrp="1"/>
          </p:cNvSpPr>
          <p:nvPr>
            <p:ph type="dt" sz="half" idx="10"/>
          </p:nvPr>
        </p:nvSpPr>
        <p:spPr/>
        <p:txBody>
          <a:bodyPr/>
          <a:lstStyle/>
          <a:p>
            <a:r>
              <a:rPr lang="en-US" dirty="0"/>
              <a:t>20XX</a:t>
            </a:r>
          </a:p>
        </p:txBody>
      </p:sp>
      <p:sp>
        <p:nvSpPr>
          <p:cNvPr id="4" name="Footer Placeholder 3">
            <a:extLst>
              <a:ext uri="{FF2B5EF4-FFF2-40B4-BE49-F238E27FC236}">
                <a16:creationId xmlns:a16="http://schemas.microsoft.com/office/drawing/2014/main" id="{DB42CDA7-93A6-45DB-9062-E70E51ACB72C}"/>
              </a:ext>
            </a:extLst>
          </p:cNvPr>
          <p:cNvSpPr>
            <a:spLocks noGrp="1"/>
          </p:cNvSpPr>
          <p:nvPr>
            <p:ph type="ftr" sz="quarter" idx="11"/>
          </p:nvPr>
        </p:nvSpPr>
        <p:spPr/>
        <p:txBody>
          <a:bodyPr/>
          <a:lstStyle/>
          <a:p>
            <a:r>
              <a:rPr lang="en-US" dirty="0"/>
              <a:t>PRESENTATION TITLE</a:t>
            </a:r>
          </a:p>
        </p:txBody>
      </p:sp>
      <p:sp>
        <p:nvSpPr>
          <p:cNvPr id="5" name="Slide Number Placeholder 4">
            <a:extLst>
              <a:ext uri="{FF2B5EF4-FFF2-40B4-BE49-F238E27FC236}">
                <a16:creationId xmlns:a16="http://schemas.microsoft.com/office/drawing/2014/main" id="{B1F08F63-561A-455E-8ED8-20CCE58E722A}"/>
              </a:ext>
            </a:extLst>
          </p:cNvPr>
          <p:cNvSpPr>
            <a:spLocks noGrp="1"/>
          </p:cNvSpPr>
          <p:nvPr>
            <p:ph type="sldNum" sz="quarter" idx="12"/>
          </p:nvPr>
        </p:nvSpPr>
        <p:spPr/>
        <p:txBody>
          <a:bodyPr/>
          <a:lstStyle/>
          <a:p>
            <a:fld id="{F91729D4-A164-47A3-830D-E792BCE699E4}" type="slidenum">
              <a:rPr lang="en-US" smtClean="0"/>
              <a:t>‹#›</a:t>
            </a:fld>
            <a:endParaRPr lang="en-US" dirty="0"/>
          </a:p>
        </p:txBody>
      </p:sp>
    </p:spTree>
    <p:extLst>
      <p:ext uri="{BB962C8B-B14F-4D97-AF65-F5344CB8AC3E}">
        <p14:creationId xmlns:p14="http://schemas.microsoft.com/office/powerpoint/2010/main" val="4663509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FFFFF"/>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DC2AC37-6DB6-4B10-9C29-F1F67894A4C3}"/>
              </a:ext>
            </a:extLst>
          </p:cNvPr>
          <p:cNvSpPr/>
          <p:nvPr userDrawn="1"/>
        </p:nvSpPr>
        <p:spPr bwMode="auto">
          <a:xfrm>
            <a:off x="0" y="4533900"/>
            <a:ext cx="12192000" cy="1905000"/>
          </a:xfrm>
          <a:prstGeom prst="rect">
            <a:avLst/>
          </a:prstGeom>
          <a:gradFill flip="none" rotWithShape="1">
            <a:gsLst>
              <a:gs pos="0">
                <a:schemeClr val="bg1">
                  <a:lumMod val="95000"/>
                </a:schemeClr>
              </a:gs>
              <a:gs pos="100000">
                <a:schemeClr val="bg1"/>
              </a:gs>
            </a:gsLst>
            <a:lin ang="162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dirty="0"/>
          </a:p>
        </p:txBody>
      </p:sp>
      <p:sp>
        <p:nvSpPr>
          <p:cNvPr id="7" name="TextBox 6">
            <a:extLst>
              <a:ext uri="{FF2B5EF4-FFF2-40B4-BE49-F238E27FC236}">
                <a16:creationId xmlns:a16="http://schemas.microsoft.com/office/drawing/2014/main" id="{0E453066-1951-4A72-8368-5AC4C6C8C2E9}"/>
              </a:ext>
            </a:extLst>
          </p:cNvPr>
          <p:cNvSpPr txBox="1"/>
          <p:nvPr userDrawn="1"/>
        </p:nvSpPr>
        <p:spPr>
          <a:xfrm>
            <a:off x="3200400" y="6425288"/>
            <a:ext cx="6248400" cy="432712"/>
          </a:xfrm>
          <a:prstGeom prst="rect">
            <a:avLst/>
          </a:prstGeom>
          <a:noFill/>
        </p:spPr>
        <p:txBody>
          <a:bodyPr wrap="square" rtlCol="0">
            <a:spAutoFit/>
          </a:bodyPr>
          <a:lstStyle/>
          <a:p>
            <a:pPr algn="ctr"/>
            <a:r>
              <a:rPr lang="en-US" sz="1100" dirty="0">
                <a:solidFill>
                  <a:srgbClr val="B2B2B2"/>
                </a:solidFill>
                <a:latin typeface="+mn-lt"/>
                <a:cs typeface="Arial"/>
              </a:rPr>
              <a:t>When scaling, group all elements to be scaled. Scale as needed. Use the “Increase Font Size,” </a:t>
            </a:r>
            <a:br>
              <a:rPr lang="en-US" sz="1100" dirty="0">
                <a:solidFill>
                  <a:srgbClr val="B2B2B2"/>
                </a:solidFill>
                <a:latin typeface="+mn-lt"/>
                <a:cs typeface="Arial"/>
              </a:rPr>
            </a:br>
            <a:r>
              <a:rPr lang="en-US" sz="1100" dirty="0">
                <a:solidFill>
                  <a:srgbClr val="B2B2B2"/>
                </a:solidFill>
                <a:latin typeface="+mn-lt"/>
                <a:cs typeface="Arial"/>
              </a:rPr>
              <a:t>“Decrease Font Size” buttons or manually change the font size for the editable text.</a:t>
            </a:r>
          </a:p>
        </p:txBody>
      </p:sp>
      <p:sp>
        <p:nvSpPr>
          <p:cNvPr id="15" name="Line 9">
            <a:extLst>
              <a:ext uri="{FF2B5EF4-FFF2-40B4-BE49-F238E27FC236}">
                <a16:creationId xmlns:a16="http://schemas.microsoft.com/office/drawing/2014/main" id="{33509D7B-0E90-4454-9C73-BA9E106CD336}"/>
              </a:ext>
            </a:extLst>
          </p:cNvPr>
          <p:cNvSpPr>
            <a:spLocks noChangeShapeType="1"/>
          </p:cNvSpPr>
          <p:nvPr/>
        </p:nvSpPr>
        <p:spPr bwMode="auto">
          <a:xfrm>
            <a:off x="4765418" y="41260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6" name="Line 10">
            <a:extLst>
              <a:ext uri="{FF2B5EF4-FFF2-40B4-BE49-F238E27FC236}">
                <a16:creationId xmlns:a16="http://schemas.microsoft.com/office/drawing/2014/main" id="{2F4D96A0-6AE0-4CD1-93AB-7626CF76F86D}"/>
              </a:ext>
            </a:extLst>
          </p:cNvPr>
          <p:cNvSpPr>
            <a:spLocks noChangeShapeType="1"/>
          </p:cNvSpPr>
          <p:nvPr/>
        </p:nvSpPr>
        <p:spPr bwMode="auto">
          <a:xfrm>
            <a:off x="4765418" y="4126037"/>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8" name="Line 17">
            <a:extLst>
              <a:ext uri="{FF2B5EF4-FFF2-40B4-BE49-F238E27FC236}">
                <a16:creationId xmlns:a16="http://schemas.microsoft.com/office/drawing/2014/main" id="{172EB83D-4467-4825-8B78-AC2F951ED0C1}"/>
              </a:ext>
            </a:extLst>
          </p:cNvPr>
          <p:cNvSpPr>
            <a:spLocks noChangeShapeType="1"/>
          </p:cNvSpPr>
          <p:nvPr/>
        </p:nvSpPr>
        <p:spPr bwMode="auto">
          <a:xfrm>
            <a:off x="3883450" y="31759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19" name="Line 18">
            <a:extLst>
              <a:ext uri="{FF2B5EF4-FFF2-40B4-BE49-F238E27FC236}">
                <a16:creationId xmlns:a16="http://schemas.microsoft.com/office/drawing/2014/main" id="{55C447DE-7772-4808-B957-545E4E1D2A33}"/>
              </a:ext>
            </a:extLst>
          </p:cNvPr>
          <p:cNvSpPr>
            <a:spLocks noChangeShapeType="1"/>
          </p:cNvSpPr>
          <p:nvPr/>
        </p:nvSpPr>
        <p:spPr bwMode="auto">
          <a:xfrm>
            <a:off x="3883450" y="3175988"/>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000" dirty="0"/>
          </a:p>
        </p:txBody>
      </p:sp>
      <p:sp>
        <p:nvSpPr>
          <p:cNvPr id="29" name="Freeform 20">
            <a:extLst>
              <a:ext uri="{FF2B5EF4-FFF2-40B4-BE49-F238E27FC236}">
                <a16:creationId xmlns:a16="http://schemas.microsoft.com/office/drawing/2014/main" id="{40A70658-182A-4D43-8901-879010EE577E}"/>
              </a:ext>
            </a:extLst>
          </p:cNvPr>
          <p:cNvSpPr>
            <a:spLocks/>
          </p:cNvSpPr>
          <p:nvPr/>
        </p:nvSpPr>
        <p:spPr bwMode="auto">
          <a:xfrm>
            <a:off x="4877669" y="1961612"/>
            <a:ext cx="600197" cy="1458216"/>
          </a:xfrm>
          <a:custGeom>
            <a:avLst/>
            <a:gdLst>
              <a:gd name="T0" fmla="*/ 0 w 786"/>
              <a:gd name="T1" fmla="*/ 1982 h 1982"/>
              <a:gd name="T2" fmla="*/ 67 w 786"/>
              <a:gd name="T3" fmla="*/ 1934 h 1982"/>
              <a:gd name="T4" fmla="*/ 170 w 786"/>
              <a:gd name="T5" fmla="*/ 1853 h 1982"/>
              <a:gd name="T6" fmla="*/ 298 w 786"/>
              <a:gd name="T7" fmla="*/ 1740 h 1982"/>
              <a:gd name="T8" fmla="*/ 365 w 786"/>
              <a:gd name="T9" fmla="*/ 1673 h 1982"/>
              <a:gd name="T10" fmla="*/ 434 w 786"/>
              <a:gd name="T11" fmla="*/ 1600 h 1982"/>
              <a:gd name="T12" fmla="*/ 500 w 786"/>
              <a:gd name="T13" fmla="*/ 1523 h 1982"/>
              <a:gd name="T14" fmla="*/ 561 w 786"/>
              <a:gd name="T15" fmla="*/ 1440 h 1982"/>
              <a:gd name="T16" fmla="*/ 617 w 786"/>
              <a:gd name="T17" fmla="*/ 1352 h 1982"/>
              <a:gd name="T18" fmla="*/ 664 w 786"/>
              <a:gd name="T19" fmla="*/ 1262 h 1982"/>
              <a:gd name="T20" fmla="*/ 700 w 786"/>
              <a:gd name="T21" fmla="*/ 1170 h 1982"/>
              <a:gd name="T22" fmla="*/ 719 w 786"/>
              <a:gd name="T23" fmla="*/ 1099 h 1982"/>
              <a:gd name="T24" fmla="*/ 726 w 786"/>
              <a:gd name="T25" fmla="*/ 1051 h 1982"/>
              <a:gd name="T26" fmla="*/ 730 w 786"/>
              <a:gd name="T27" fmla="*/ 1004 h 1982"/>
              <a:gd name="T28" fmla="*/ 732 w 786"/>
              <a:gd name="T29" fmla="*/ 980 h 1982"/>
              <a:gd name="T30" fmla="*/ 729 w 786"/>
              <a:gd name="T31" fmla="*/ 935 h 1982"/>
              <a:gd name="T32" fmla="*/ 723 w 786"/>
              <a:gd name="T33" fmla="*/ 891 h 1982"/>
              <a:gd name="T34" fmla="*/ 713 w 786"/>
              <a:gd name="T35" fmla="*/ 847 h 1982"/>
              <a:gd name="T36" fmla="*/ 683 w 786"/>
              <a:gd name="T37" fmla="*/ 758 h 1982"/>
              <a:gd name="T38" fmla="*/ 641 w 786"/>
              <a:gd name="T39" fmla="*/ 670 h 1982"/>
              <a:gd name="T40" fmla="*/ 590 w 786"/>
              <a:gd name="T41" fmla="*/ 584 h 1982"/>
              <a:gd name="T42" fmla="*/ 531 w 786"/>
              <a:gd name="T43" fmla="*/ 501 h 1982"/>
              <a:gd name="T44" fmla="*/ 467 w 786"/>
              <a:gd name="T45" fmla="*/ 423 h 1982"/>
              <a:gd name="T46" fmla="*/ 399 w 786"/>
              <a:gd name="T47" fmla="*/ 348 h 1982"/>
              <a:gd name="T48" fmla="*/ 332 w 786"/>
              <a:gd name="T49" fmla="*/ 278 h 1982"/>
              <a:gd name="T50" fmla="*/ 232 w 786"/>
              <a:gd name="T51" fmla="*/ 185 h 1982"/>
              <a:gd name="T52" fmla="*/ 114 w 786"/>
              <a:gd name="T53" fmla="*/ 88 h 1982"/>
              <a:gd name="T54" fmla="*/ 31 w 786"/>
              <a:gd name="T55" fmla="*/ 23 h 1982"/>
              <a:gd name="T56" fmla="*/ 0 w 786"/>
              <a:gd name="T57" fmla="*/ 0 h 1982"/>
              <a:gd name="T58" fmla="*/ 73 w 786"/>
              <a:gd name="T59" fmla="*/ 50 h 1982"/>
              <a:gd name="T60" fmla="*/ 182 w 786"/>
              <a:gd name="T61" fmla="*/ 132 h 1982"/>
              <a:gd name="T62" fmla="*/ 319 w 786"/>
              <a:gd name="T63" fmla="*/ 245 h 1982"/>
              <a:gd name="T64" fmla="*/ 394 w 786"/>
              <a:gd name="T65" fmla="*/ 311 h 1982"/>
              <a:gd name="T66" fmla="*/ 467 w 786"/>
              <a:gd name="T67" fmla="*/ 384 h 1982"/>
              <a:gd name="T68" fmla="*/ 537 w 786"/>
              <a:gd name="T69" fmla="*/ 460 h 1982"/>
              <a:gd name="T70" fmla="*/ 604 w 786"/>
              <a:gd name="T71" fmla="*/ 540 h 1982"/>
              <a:gd name="T72" fmla="*/ 663 w 786"/>
              <a:gd name="T73" fmla="*/ 625 h 1982"/>
              <a:gd name="T74" fmla="*/ 713 w 786"/>
              <a:gd name="T75" fmla="*/ 711 h 1982"/>
              <a:gd name="T76" fmla="*/ 752 w 786"/>
              <a:gd name="T77" fmla="*/ 798 h 1982"/>
              <a:gd name="T78" fmla="*/ 766 w 786"/>
              <a:gd name="T79" fmla="*/ 841 h 1982"/>
              <a:gd name="T80" fmla="*/ 777 w 786"/>
              <a:gd name="T81" fmla="*/ 885 h 1982"/>
              <a:gd name="T82" fmla="*/ 783 w 786"/>
              <a:gd name="T83" fmla="*/ 930 h 1982"/>
              <a:gd name="T84" fmla="*/ 786 w 786"/>
              <a:gd name="T85" fmla="*/ 974 h 1982"/>
              <a:gd name="T86" fmla="*/ 786 w 786"/>
              <a:gd name="T87" fmla="*/ 997 h 1982"/>
              <a:gd name="T88" fmla="*/ 780 w 786"/>
              <a:gd name="T89" fmla="*/ 1044 h 1982"/>
              <a:gd name="T90" fmla="*/ 772 w 786"/>
              <a:gd name="T91" fmla="*/ 1090 h 1982"/>
              <a:gd name="T92" fmla="*/ 760 w 786"/>
              <a:gd name="T93" fmla="*/ 1137 h 1982"/>
              <a:gd name="T94" fmla="*/ 735 w 786"/>
              <a:gd name="T95" fmla="*/ 1206 h 1982"/>
              <a:gd name="T96" fmla="*/ 690 w 786"/>
              <a:gd name="T97" fmla="*/ 1298 h 1982"/>
              <a:gd name="T98" fmla="*/ 634 w 786"/>
              <a:gd name="T99" fmla="*/ 1387 h 1982"/>
              <a:gd name="T100" fmla="*/ 571 w 786"/>
              <a:gd name="T101" fmla="*/ 1471 h 1982"/>
              <a:gd name="T102" fmla="*/ 502 w 786"/>
              <a:gd name="T103" fmla="*/ 1553 h 1982"/>
              <a:gd name="T104" fmla="*/ 429 w 786"/>
              <a:gd name="T105" fmla="*/ 1629 h 1982"/>
              <a:gd name="T106" fmla="*/ 356 w 786"/>
              <a:gd name="T107" fmla="*/ 1700 h 1982"/>
              <a:gd name="T108" fmla="*/ 249 w 786"/>
              <a:gd name="T109" fmla="*/ 1795 h 1982"/>
              <a:gd name="T110" fmla="*/ 123 w 786"/>
              <a:gd name="T111" fmla="*/ 1895 h 1982"/>
              <a:gd name="T112" fmla="*/ 34 w 786"/>
              <a:gd name="T113" fmla="*/ 1959 h 1982"/>
              <a:gd name="T114" fmla="*/ 0 w 786"/>
              <a:gd name="T115" fmla="*/ 1982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6" h="1982">
                <a:moveTo>
                  <a:pt x="0" y="1982"/>
                </a:moveTo>
                <a:lnTo>
                  <a:pt x="0" y="1982"/>
                </a:lnTo>
                <a:lnTo>
                  <a:pt x="31" y="1961"/>
                </a:lnTo>
                <a:lnTo>
                  <a:pt x="67" y="1934"/>
                </a:lnTo>
                <a:lnTo>
                  <a:pt x="114" y="1898"/>
                </a:lnTo>
                <a:lnTo>
                  <a:pt x="170" y="1853"/>
                </a:lnTo>
                <a:lnTo>
                  <a:pt x="232" y="1800"/>
                </a:lnTo>
                <a:lnTo>
                  <a:pt x="298" y="1740"/>
                </a:lnTo>
                <a:lnTo>
                  <a:pt x="332" y="1707"/>
                </a:lnTo>
                <a:lnTo>
                  <a:pt x="365" y="1673"/>
                </a:lnTo>
                <a:lnTo>
                  <a:pt x="399" y="1637"/>
                </a:lnTo>
                <a:lnTo>
                  <a:pt x="434" y="1600"/>
                </a:lnTo>
                <a:lnTo>
                  <a:pt x="467" y="1561"/>
                </a:lnTo>
                <a:lnTo>
                  <a:pt x="500" y="1523"/>
                </a:lnTo>
                <a:lnTo>
                  <a:pt x="531" y="1481"/>
                </a:lnTo>
                <a:lnTo>
                  <a:pt x="561" y="1440"/>
                </a:lnTo>
                <a:lnTo>
                  <a:pt x="590" y="1397"/>
                </a:lnTo>
                <a:lnTo>
                  <a:pt x="617" y="1352"/>
                </a:lnTo>
                <a:lnTo>
                  <a:pt x="641" y="1308"/>
                </a:lnTo>
                <a:lnTo>
                  <a:pt x="664" y="1262"/>
                </a:lnTo>
                <a:lnTo>
                  <a:pt x="683" y="1216"/>
                </a:lnTo>
                <a:lnTo>
                  <a:pt x="700" y="1170"/>
                </a:lnTo>
                <a:lnTo>
                  <a:pt x="713" y="1123"/>
                </a:lnTo>
                <a:lnTo>
                  <a:pt x="719" y="1099"/>
                </a:lnTo>
                <a:lnTo>
                  <a:pt x="723" y="1076"/>
                </a:lnTo>
                <a:lnTo>
                  <a:pt x="726" y="1051"/>
                </a:lnTo>
                <a:lnTo>
                  <a:pt x="729" y="1027"/>
                </a:lnTo>
                <a:lnTo>
                  <a:pt x="730" y="1004"/>
                </a:lnTo>
                <a:lnTo>
                  <a:pt x="732" y="980"/>
                </a:lnTo>
                <a:lnTo>
                  <a:pt x="732" y="980"/>
                </a:lnTo>
                <a:lnTo>
                  <a:pt x="730" y="957"/>
                </a:lnTo>
                <a:lnTo>
                  <a:pt x="729" y="935"/>
                </a:lnTo>
                <a:lnTo>
                  <a:pt x="726" y="912"/>
                </a:lnTo>
                <a:lnTo>
                  <a:pt x="723" y="891"/>
                </a:lnTo>
                <a:lnTo>
                  <a:pt x="719" y="868"/>
                </a:lnTo>
                <a:lnTo>
                  <a:pt x="713" y="847"/>
                </a:lnTo>
                <a:lnTo>
                  <a:pt x="700" y="802"/>
                </a:lnTo>
                <a:lnTo>
                  <a:pt x="683" y="758"/>
                </a:lnTo>
                <a:lnTo>
                  <a:pt x="664" y="713"/>
                </a:lnTo>
                <a:lnTo>
                  <a:pt x="641" y="670"/>
                </a:lnTo>
                <a:lnTo>
                  <a:pt x="617" y="627"/>
                </a:lnTo>
                <a:lnTo>
                  <a:pt x="590" y="584"/>
                </a:lnTo>
                <a:lnTo>
                  <a:pt x="561" y="543"/>
                </a:lnTo>
                <a:lnTo>
                  <a:pt x="531" y="501"/>
                </a:lnTo>
                <a:lnTo>
                  <a:pt x="500" y="461"/>
                </a:lnTo>
                <a:lnTo>
                  <a:pt x="467" y="423"/>
                </a:lnTo>
                <a:lnTo>
                  <a:pt x="434" y="385"/>
                </a:lnTo>
                <a:lnTo>
                  <a:pt x="399" y="348"/>
                </a:lnTo>
                <a:lnTo>
                  <a:pt x="365" y="312"/>
                </a:lnTo>
                <a:lnTo>
                  <a:pt x="332" y="278"/>
                </a:lnTo>
                <a:lnTo>
                  <a:pt x="298" y="246"/>
                </a:lnTo>
                <a:lnTo>
                  <a:pt x="232" y="185"/>
                </a:lnTo>
                <a:lnTo>
                  <a:pt x="170" y="132"/>
                </a:lnTo>
                <a:lnTo>
                  <a:pt x="114" y="88"/>
                </a:lnTo>
                <a:lnTo>
                  <a:pt x="67" y="50"/>
                </a:lnTo>
                <a:lnTo>
                  <a:pt x="31" y="23"/>
                </a:lnTo>
                <a:lnTo>
                  <a:pt x="0" y="0"/>
                </a:lnTo>
                <a:lnTo>
                  <a:pt x="0" y="0"/>
                </a:lnTo>
                <a:lnTo>
                  <a:pt x="34" y="23"/>
                </a:lnTo>
                <a:lnTo>
                  <a:pt x="73" y="50"/>
                </a:lnTo>
                <a:lnTo>
                  <a:pt x="123" y="86"/>
                </a:lnTo>
                <a:lnTo>
                  <a:pt x="182" y="132"/>
                </a:lnTo>
                <a:lnTo>
                  <a:pt x="249" y="185"/>
                </a:lnTo>
                <a:lnTo>
                  <a:pt x="319" y="245"/>
                </a:lnTo>
                <a:lnTo>
                  <a:pt x="356" y="278"/>
                </a:lnTo>
                <a:lnTo>
                  <a:pt x="394" y="311"/>
                </a:lnTo>
                <a:lnTo>
                  <a:pt x="429" y="347"/>
                </a:lnTo>
                <a:lnTo>
                  <a:pt x="467" y="384"/>
                </a:lnTo>
                <a:lnTo>
                  <a:pt x="502" y="421"/>
                </a:lnTo>
                <a:lnTo>
                  <a:pt x="537" y="460"/>
                </a:lnTo>
                <a:lnTo>
                  <a:pt x="571" y="500"/>
                </a:lnTo>
                <a:lnTo>
                  <a:pt x="604" y="540"/>
                </a:lnTo>
                <a:lnTo>
                  <a:pt x="634" y="582"/>
                </a:lnTo>
                <a:lnTo>
                  <a:pt x="663" y="625"/>
                </a:lnTo>
                <a:lnTo>
                  <a:pt x="690" y="666"/>
                </a:lnTo>
                <a:lnTo>
                  <a:pt x="713" y="711"/>
                </a:lnTo>
                <a:lnTo>
                  <a:pt x="735" y="753"/>
                </a:lnTo>
                <a:lnTo>
                  <a:pt x="752" y="798"/>
                </a:lnTo>
                <a:lnTo>
                  <a:pt x="760" y="819"/>
                </a:lnTo>
                <a:lnTo>
                  <a:pt x="766" y="841"/>
                </a:lnTo>
                <a:lnTo>
                  <a:pt x="772" y="864"/>
                </a:lnTo>
                <a:lnTo>
                  <a:pt x="777" y="885"/>
                </a:lnTo>
                <a:lnTo>
                  <a:pt x="780" y="907"/>
                </a:lnTo>
                <a:lnTo>
                  <a:pt x="783" y="930"/>
                </a:lnTo>
                <a:lnTo>
                  <a:pt x="786" y="951"/>
                </a:lnTo>
                <a:lnTo>
                  <a:pt x="786" y="974"/>
                </a:lnTo>
                <a:lnTo>
                  <a:pt x="786" y="974"/>
                </a:lnTo>
                <a:lnTo>
                  <a:pt x="786" y="997"/>
                </a:lnTo>
                <a:lnTo>
                  <a:pt x="783" y="1020"/>
                </a:lnTo>
                <a:lnTo>
                  <a:pt x="780" y="1044"/>
                </a:lnTo>
                <a:lnTo>
                  <a:pt x="777" y="1067"/>
                </a:lnTo>
                <a:lnTo>
                  <a:pt x="772" y="1090"/>
                </a:lnTo>
                <a:lnTo>
                  <a:pt x="766" y="1114"/>
                </a:lnTo>
                <a:lnTo>
                  <a:pt x="760" y="1137"/>
                </a:lnTo>
                <a:lnTo>
                  <a:pt x="752" y="1160"/>
                </a:lnTo>
                <a:lnTo>
                  <a:pt x="735" y="1206"/>
                </a:lnTo>
                <a:lnTo>
                  <a:pt x="713" y="1252"/>
                </a:lnTo>
                <a:lnTo>
                  <a:pt x="690" y="1298"/>
                </a:lnTo>
                <a:lnTo>
                  <a:pt x="663" y="1342"/>
                </a:lnTo>
                <a:lnTo>
                  <a:pt x="634" y="1387"/>
                </a:lnTo>
                <a:lnTo>
                  <a:pt x="604" y="1429"/>
                </a:lnTo>
                <a:lnTo>
                  <a:pt x="571" y="1471"/>
                </a:lnTo>
                <a:lnTo>
                  <a:pt x="537" y="1513"/>
                </a:lnTo>
                <a:lnTo>
                  <a:pt x="502" y="1553"/>
                </a:lnTo>
                <a:lnTo>
                  <a:pt x="467" y="1591"/>
                </a:lnTo>
                <a:lnTo>
                  <a:pt x="429" y="1629"/>
                </a:lnTo>
                <a:lnTo>
                  <a:pt x="394" y="1666"/>
                </a:lnTo>
                <a:lnTo>
                  <a:pt x="356" y="1700"/>
                </a:lnTo>
                <a:lnTo>
                  <a:pt x="319" y="1733"/>
                </a:lnTo>
                <a:lnTo>
                  <a:pt x="249" y="1795"/>
                </a:lnTo>
                <a:lnTo>
                  <a:pt x="182" y="1849"/>
                </a:lnTo>
                <a:lnTo>
                  <a:pt x="123" y="1895"/>
                </a:lnTo>
                <a:lnTo>
                  <a:pt x="73" y="1932"/>
                </a:lnTo>
                <a:lnTo>
                  <a:pt x="34" y="1959"/>
                </a:lnTo>
                <a:lnTo>
                  <a:pt x="0" y="1982"/>
                </a:lnTo>
                <a:lnTo>
                  <a:pt x="0" y="1982"/>
                </a:lnTo>
                <a:close/>
              </a:path>
            </a:pathLst>
          </a:custGeom>
          <a:gradFill flip="none" rotWithShape="1">
            <a:gsLst>
              <a:gs pos="0">
                <a:schemeClr val="accent2">
                  <a:lumMod val="60000"/>
                  <a:lumOff val="40000"/>
                </a:schemeClr>
              </a:gs>
              <a:gs pos="100000">
                <a:schemeClr val="accent2">
                  <a:lumMod val="40000"/>
                  <a:lumOff val="60000"/>
                </a:schemeClr>
              </a:gs>
            </a:gsLst>
            <a:lin ang="13500000" scaled="1"/>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pPr>
            <a:endParaRPr lang="en-US" sz="2000" dirty="0"/>
          </a:p>
        </p:txBody>
      </p:sp>
      <p:sp>
        <p:nvSpPr>
          <p:cNvPr id="34" name="Freeform 19">
            <a:extLst>
              <a:ext uri="{FF2B5EF4-FFF2-40B4-BE49-F238E27FC236}">
                <a16:creationId xmlns:a16="http://schemas.microsoft.com/office/drawing/2014/main" id="{C2BC7A3B-9F31-4B8F-90F8-9D694D16C96B}"/>
              </a:ext>
            </a:extLst>
          </p:cNvPr>
          <p:cNvSpPr>
            <a:spLocks/>
          </p:cNvSpPr>
          <p:nvPr/>
        </p:nvSpPr>
        <p:spPr bwMode="auto">
          <a:xfrm>
            <a:off x="3168711" y="3230843"/>
            <a:ext cx="602488" cy="1460425"/>
          </a:xfrm>
          <a:custGeom>
            <a:avLst/>
            <a:gdLst>
              <a:gd name="T0" fmla="*/ 787 w 787"/>
              <a:gd name="T1" fmla="*/ 0 h 1982"/>
              <a:gd name="T2" fmla="*/ 719 w 787"/>
              <a:gd name="T3" fmla="*/ 49 h 1982"/>
              <a:gd name="T4" fmla="*/ 618 w 787"/>
              <a:gd name="T5" fmla="*/ 130 h 1982"/>
              <a:gd name="T6" fmla="*/ 489 w 787"/>
              <a:gd name="T7" fmla="*/ 243 h 1982"/>
              <a:gd name="T8" fmla="*/ 422 w 787"/>
              <a:gd name="T9" fmla="*/ 309 h 1982"/>
              <a:gd name="T10" fmla="*/ 353 w 787"/>
              <a:gd name="T11" fmla="*/ 382 h 1982"/>
              <a:gd name="T12" fmla="*/ 287 w 787"/>
              <a:gd name="T13" fmla="*/ 461 h 1982"/>
              <a:gd name="T14" fmla="*/ 225 w 787"/>
              <a:gd name="T15" fmla="*/ 544 h 1982"/>
              <a:gd name="T16" fmla="*/ 169 w 787"/>
              <a:gd name="T17" fmla="*/ 630 h 1982"/>
              <a:gd name="T18" fmla="*/ 124 w 787"/>
              <a:gd name="T19" fmla="*/ 720 h 1982"/>
              <a:gd name="T20" fmla="*/ 86 w 787"/>
              <a:gd name="T21" fmla="*/ 813 h 1982"/>
              <a:gd name="T22" fmla="*/ 68 w 787"/>
              <a:gd name="T23" fmla="*/ 884 h 1982"/>
              <a:gd name="T24" fmla="*/ 61 w 787"/>
              <a:gd name="T25" fmla="*/ 931 h 1982"/>
              <a:gd name="T26" fmla="*/ 56 w 787"/>
              <a:gd name="T27" fmla="*/ 980 h 1982"/>
              <a:gd name="T28" fmla="*/ 55 w 787"/>
              <a:gd name="T29" fmla="*/ 1004 h 1982"/>
              <a:gd name="T30" fmla="*/ 58 w 787"/>
              <a:gd name="T31" fmla="*/ 1048 h 1982"/>
              <a:gd name="T32" fmla="*/ 63 w 787"/>
              <a:gd name="T33" fmla="*/ 1093 h 1982"/>
              <a:gd name="T34" fmla="*/ 73 w 787"/>
              <a:gd name="T35" fmla="*/ 1137 h 1982"/>
              <a:gd name="T36" fmla="*/ 104 w 787"/>
              <a:gd name="T37" fmla="*/ 1226 h 1982"/>
              <a:gd name="T38" fmla="*/ 145 w 787"/>
              <a:gd name="T39" fmla="*/ 1313 h 1982"/>
              <a:gd name="T40" fmla="*/ 197 w 787"/>
              <a:gd name="T41" fmla="*/ 1398 h 1982"/>
              <a:gd name="T42" fmla="*/ 255 w 787"/>
              <a:gd name="T43" fmla="*/ 1481 h 1982"/>
              <a:gd name="T44" fmla="*/ 320 w 787"/>
              <a:gd name="T45" fmla="*/ 1560 h 1982"/>
              <a:gd name="T46" fmla="*/ 387 w 787"/>
              <a:gd name="T47" fmla="*/ 1636 h 1982"/>
              <a:gd name="T48" fmla="*/ 456 w 787"/>
              <a:gd name="T49" fmla="*/ 1704 h 1982"/>
              <a:gd name="T50" fmla="*/ 555 w 787"/>
              <a:gd name="T51" fmla="*/ 1797 h 1982"/>
              <a:gd name="T52" fmla="*/ 672 w 787"/>
              <a:gd name="T53" fmla="*/ 1896 h 1982"/>
              <a:gd name="T54" fmla="*/ 755 w 787"/>
              <a:gd name="T55" fmla="*/ 1959 h 1982"/>
              <a:gd name="T56" fmla="*/ 787 w 787"/>
              <a:gd name="T57" fmla="*/ 1982 h 1982"/>
              <a:gd name="T58" fmla="*/ 714 w 787"/>
              <a:gd name="T59" fmla="*/ 1933 h 1982"/>
              <a:gd name="T60" fmla="*/ 605 w 787"/>
              <a:gd name="T61" fmla="*/ 1850 h 1982"/>
              <a:gd name="T62" fmla="*/ 467 w 787"/>
              <a:gd name="T63" fmla="*/ 1737 h 1982"/>
              <a:gd name="T64" fmla="*/ 394 w 787"/>
              <a:gd name="T65" fmla="*/ 1671 h 1982"/>
              <a:gd name="T66" fmla="*/ 320 w 787"/>
              <a:gd name="T67" fmla="*/ 1600 h 1982"/>
              <a:gd name="T68" fmla="*/ 250 w 787"/>
              <a:gd name="T69" fmla="*/ 1522 h 1982"/>
              <a:gd name="T70" fmla="*/ 182 w 787"/>
              <a:gd name="T71" fmla="*/ 1442 h 1982"/>
              <a:gd name="T72" fmla="*/ 124 w 787"/>
              <a:gd name="T73" fmla="*/ 1359 h 1982"/>
              <a:gd name="T74" fmla="*/ 73 w 787"/>
              <a:gd name="T75" fmla="*/ 1273 h 1982"/>
              <a:gd name="T76" fmla="*/ 35 w 787"/>
              <a:gd name="T77" fmla="*/ 1186 h 1982"/>
              <a:gd name="T78" fmla="*/ 20 w 787"/>
              <a:gd name="T79" fmla="*/ 1141 h 1982"/>
              <a:gd name="T80" fmla="*/ 9 w 787"/>
              <a:gd name="T81" fmla="*/ 1097 h 1982"/>
              <a:gd name="T82" fmla="*/ 3 w 787"/>
              <a:gd name="T83" fmla="*/ 1054 h 1982"/>
              <a:gd name="T84" fmla="*/ 0 w 787"/>
              <a:gd name="T85" fmla="*/ 1010 h 1982"/>
              <a:gd name="T86" fmla="*/ 2 w 787"/>
              <a:gd name="T87" fmla="*/ 987 h 1982"/>
              <a:gd name="T88" fmla="*/ 6 w 787"/>
              <a:gd name="T89" fmla="*/ 939 h 1982"/>
              <a:gd name="T90" fmla="*/ 15 w 787"/>
              <a:gd name="T91" fmla="*/ 892 h 1982"/>
              <a:gd name="T92" fmla="*/ 26 w 787"/>
              <a:gd name="T93" fmla="*/ 846 h 1982"/>
              <a:gd name="T94" fmla="*/ 52 w 787"/>
              <a:gd name="T95" fmla="*/ 776 h 1982"/>
              <a:gd name="T96" fmla="*/ 96 w 787"/>
              <a:gd name="T97" fmla="*/ 686 h 1982"/>
              <a:gd name="T98" fmla="*/ 152 w 787"/>
              <a:gd name="T99" fmla="*/ 597 h 1982"/>
              <a:gd name="T100" fmla="*/ 215 w 787"/>
              <a:gd name="T101" fmla="*/ 511 h 1982"/>
              <a:gd name="T102" fmla="*/ 284 w 787"/>
              <a:gd name="T103" fmla="*/ 431 h 1982"/>
              <a:gd name="T104" fmla="*/ 357 w 787"/>
              <a:gd name="T105" fmla="*/ 354 h 1982"/>
              <a:gd name="T106" fmla="*/ 430 w 787"/>
              <a:gd name="T107" fmla="*/ 282 h 1982"/>
              <a:gd name="T108" fmla="*/ 538 w 787"/>
              <a:gd name="T109" fmla="*/ 188 h 1982"/>
              <a:gd name="T110" fmla="*/ 664 w 787"/>
              <a:gd name="T111" fmla="*/ 87 h 1982"/>
              <a:gd name="T112" fmla="*/ 752 w 787"/>
              <a:gd name="T113" fmla="*/ 23 h 1982"/>
              <a:gd name="T114" fmla="*/ 787 w 787"/>
              <a:gd name="T115" fmla="*/ 0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7" h="1982">
                <a:moveTo>
                  <a:pt x="787" y="0"/>
                </a:moveTo>
                <a:lnTo>
                  <a:pt x="787" y="0"/>
                </a:lnTo>
                <a:lnTo>
                  <a:pt x="755" y="23"/>
                </a:lnTo>
                <a:lnTo>
                  <a:pt x="719" y="49"/>
                </a:lnTo>
                <a:lnTo>
                  <a:pt x="672" y="84"/>
                </a:lnTo>
                <a:lnTo>
                  <a:pt x="618" y="130"/>
                </a:lnTo>
                <a:lnTo>
                  <a:pt x="555" y="183"/>
                </a:lnTo>
                <a:lnTo>
                  <a:pt x="489" y="243"/>
                </a:lnTo>
                <a:lnTo>
                  <a:pt x="456" y="275"/>
                </a:lnTo>
                <a:lnTo>
                  <a:pt x="422" y="309"/>
                </a:lnTo>
                <a:lnTo>
                  <a:pt x="387" y="345"/>
                </a:lnTo>
                <a:lnTo>
                  <a:pt x="353" y="382"/>
                </a:lnTo>
                <a:lnTo>
                  <a:pt x="320" y="421"/>
                </a:lnTo>
                <a:lnTo>
                  <a:pt x="287" y="461"/>
                </a:lnTo>
                <a:lnTo>
                  <a:pt x="255" y="501"/>
                </a:lnTo>
                <a:lnTo>
                  <a:pt x="225" y="544"/>
                </a:lnTo>
                <a:lnTo>
                  <a:pt x="197" y="587"/>
                </a:lnTo>
                <a:lnTo>
                  <a:pt x="169" y="630"/>
                </a:lnTo>
                <a:lnTo>
                  <a:pt x="145" y="675"/>
                </a:lnTo>
                <a:lnTo>
                  <a:pt x="124" y="720"/>
                </a:lnTo>
                <a:lnTo>
                  <a:pt x="104" y="766"/>
                </a:lnTo>
                <a:lnTo>
                  <a:pt x="86" y="813"/>
                </a:lnTo>
                <a:lnTo>
                  <a:pt x="73" y="861"/>
                </a:lnTo>
                <a:lnTo>
                  <a:pt x="68" y="884"/>
                </a:lnTo>
                <a:lnTo>
                  <a:pt x="63" y="908"/>
                </a:lnTo>
                <a:lnTo>
                  <a:pt x="61" y="931"/>
                </a:lnTo>
                <a:lnTo>
                  <a:pt x="58" y="955"/>
                </a:lnTo>
                <a:lnTo>
                  <a:pt x="56" y="980"/>
                </a:lnTo>
                <a:lnTo>
                  <a:pt x="55" y="1004"/>
                </a:lnTo>
                <a:lnTo>
                  <a:pt x="55" y="1004"/>
                </a:lnTo>
                <a:lnTo>
                  <a:pt x="56" y="1025"/>
                </a:lnTo>
                <a:lnTo>
                  <a:pt x="58" y="1048"/>
                </a:lnTo>
                <a:lnTo>
                  <a:pt x="61" y="1070"/>
                </a:lnTo>
                <a:lnTo>
                  <a:pt x="63" y="1093"/>
                </a:lnTo>
                <a:lnTo>
                  <a:pt x="68" y="1114"/>
                </a:lnTo>
                <a:lnTo>
                  <a:pt x="73" y="1137"/>
                </a:lnTo>
                <a:lnTo>
                  <a:pt x="86" y="1182"/>
                </a:lnTo>
                <a:lnTo>
                  <a:pt x="104" y="1226"/>
                </a:lnTo>
                <a:lnTo>
                  <a:pt x="124" y="1269"/>
                </a:lnTo>
                <a:lnTo>
                  <a:pt x="145" y="1313"/>
                </a:lnTo>
                <a:lnTo>
                  <a:pt x="169" y="1356"/>
                </a:lnTo>
                <a:lnTo>
                  <a:pt x="197" y="1398"/>
                </a:lnTo>
                <a:lnTo>
                  <a:pt x="225" y="1441"/>
                </a:lnTo>
                <a:lnTo>
                  <a:pt x="255" y="1481"/>
                </a:lnTo>
                <a:lnTo>
                  <a:pt x="287" y="1521"/>
                </a:lnTo>
                <a:lnTo>
                  <a:pt x="320" y="1560"/>
                </a:lnTo>
                <a:lnTo>
                  <a:pt x="353" y="1598"/>
                </a:lnTo>
                <a:lnTo>
                  <a:pt x="387" y="1636"/>
                </a:lnTo>
                <a:lnTo>
                  <a:pt x="422" y="1670"/>
                </a:lnTo>
                <a:lnTo>
                  <a:pt x="456" y="1704"/>
                </a:lnTo>
                <a:lnTo>
                  <a:pt x="489" y="1737"/>
                </a:lnTo>
                <a:lnTo>
                  <a:pt x="555" y="1797"/>
                </a:lnTo>
                <a:lnTo>
                  <a:pt x="618" y="1850"/>
                </a:lnTo>
                <a:lnTo>
                  <a:pt x="672" y="1896"/>
                </a:lnTo>
                <a:lnTo>
                  <a:pt x="719" y="1932"/>
                </a:lnTo>
                <a:lnTo>
                  <a:pt x="755" y="1959"/>
                </a:lnTo>
                <a:lnTo>
                  <a:pt x="787" y="1982"/>
                </a:lnTo>
                <a:lnTo>
                  <a:pt x="787" y="1982"/>
                </a:lnTo>
                <a:lnTo>
                  <a:pt x="752" y="1959"/>
                </a:lnTo>
                <a:lnTo>
                  <a:pt x="714" y="1933"/>
                </a:lnTo>
                <a:lnTo>
                  <a:pt x="664" y="1896"/>
                </a:lnTo>
                <a:lnTo>
                  <a:pt x="605" y="1850"/>
                </a:lnTo>
                <a:lnTo>
                  <a:pt x="538" y="1797"/>
                </a:lnTo>
                <a:lnTo>
                  <a:pt x="467" y="1737"/>
                </a:lnTo>
                <a:lnTo>
                  <a:pt x="430" y="1706"/>
                </a:lnTo>
                <a:lnTo>
                  <a:pt x="394" y="1671"/>
                </a:lnTo>
                <a:lnTo>
                  <a:pt x="357" y="1636"/>
                </a:lnTo>
                <a:lnTo>
                  <a:pt x="320" y="1600"/>
                </a:lnTo>
                <a:lnTo>
                  <a:pt x="284" y="1562"/>
                </a:lnTo>
                <a:lnTo>
                  <a:pt x="250" y="1522"/>
                </a:lnTo>
                <a:lnTo>
                  <a:pt x="215" y="1484"/>
                </a:lnTo>
                <a:lnTo>
                  <a:pt x="182" y="1442"/>
                </a:lnTo>
                <a:lnTo>
                  <a:pt x="152" y="1401"/>
                </a:lnTo>
                <a:lnTo>
                  <a:pt x="124" y="1359"/>
                </a:lnTo>
                <a:lnTo>
                  <a:pt x="96" y="1316"/>
                </a:lnTo>
                <a:lnTo>
                  <a:pt x="73" y="1273"/>
                </a:lnTo>
                <a:lnTo>
                  <a:pt x="52" y="1230"/>
                </a:lnTo>
                <a:lnTo>
                  <a:pt x="35" y="1186"/>
                </a:lnTo>
                <a:lnTo>
                  <a:pt x="26" y="1164"/>
                </a:lnTo>
                <a:lnTo>
                  <a:pt x="20" y="1141"/>
                </a:lnTo>
                <a:lnTo>
                  <a:pt x="15" y="1120"/>
                </a:lnTo>
                <a:lnTo>
                  <a:pt x="9" y="1097"/>
                </a:lnTo>
                <a:lnTo>
                  <a:pt x="6" y="1076"/>
                </a:lnTo>
                <a:lnTo>
                  <a:pt x="3" y="1054"/>
                </a:lnTo>
                <a:lnTo>
                  <a:pt x="2" y="1031"/>
                </a:lnTo>
                <a:lnTo>
                  <a:pt x="0" y="1010"/>
                </a:lnTo>
                <a:lnTo>
                  <a:pt x="0" y="1010"/>
                </a:lnTo>
                <a:lnTo>
                  <a:pt x="2" y="987"/>
                </a:lnTo>
                <a:lnTo>
                  <a:pt x="3" y="962"/>
                </a:lnTo>
                <a:lnTo>
                  <a:pt x="6" y="939"/>
                </a:lnTo>
                <a:lnTo>
                  <a:pt x="9" y="917"/>
                </a:lnTo>
                <a:lnTo>
                  <a:pt x="15" y="892"/>
                </a:lnTo>
                <a:lnTo>
                  <a:pt x="20" y="869"/>
                </a:lnTo>
                <a:lnTo>
                  <a:pt x="26" y="846"/>
                </a:lnTo>
                <a:lnTo>
                  <a:pt x="35" y="822"/>
                </a:lnTo>
                <a:lnTo>
                  <a:pt x="52" y="776"/>
                </a:lnTo>
                <a:lnTo>
                  <a:pt x="73" y="730"/>
                </a:lnTo>
                <a:lnTo>
                  <a:pt x="96" y="686"/>
                </a:lnTo>
                <a:lnTo>
                  <a:pt x="124" y="642"/>
                </a:lnTo>
                <a:lnTo>
                  <a:pt x="152" y="597"/>
                </a:lnTo>
                <a:lnTo>
                  <a:pt x="182" y="554"/>
                </a:lnTo>
                <a:lnTo>
                  <a:pt x="215" y="511"/>
                </a:lnTo>
                <a:lnTo>
                  <a:pt x="250" y="471"/>
                </a:lnTo>
                <a:lnTo>
                  <a:pt x="284" y="431"/>
                </a:lnTo>
                <a:lnTo>
                  <a:pt x="320" y="391"/>
                </a:lnTo>
                <a:lnTo>
                  <a:pt x="357" y="354"/>
                </a:lnTo>
                <a:lnTo>
                  <a:pt x="394" y="318"/>
                </a:lnTo>
                <a:lnTo>
                  <a:pt x="430" y="282"/>
                </a:lnTo>
                <a:lnTo>
                  <a:pt x="467" y="249"/>
                </a:lnTo>
                <a:lnTo>
                  <a:pt x="538" y="188"/>
                </a:lnTo>
                <a:lnTo>
                  <a:pt x="605" y="135"/>
                </a:lnTo>
                <a:lnTo>
                  <a:pt x="664" y="87"/>
                </a:lnTo>
                <a:lnTo>
                  <a:pt x="714" y="50"/>
                </a:lnTo>
                <a:lnTo>
                  <a:pt x="752" y="23"/>
                </a:lnTo>
                <a:lnTo>
                  <a:pt x="787" y="0"/>
                </a:lnTo>
                <a:lnTo>
                  <a:pt x="787" y="0"/>
                </a:lnTo>
                <a:close/>
              </a:path>
            </a:pathLst>
          </a:custGeom>
          <a:gradFill rotWithShape="0">
            <a:gsLst>
              <a:gs pos="0">
                <a:schemeClr val="accent5">
                  <a:lumMod val="75000"/>
                </a:schemeClr>
              </a:gs>
              <a:gs pos="100000">
                <a:schemeClr val="accent5">
                  <a:lumMod val="50000"/>
                </a:schemeClr>
              </a:gs>
            </a:gsLst>
            <a:lin ang="13680000" scaled="0"/>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sz="1400" b="1" dirty="0">
              <a:solidFill>
                <a:srgbClr val="FFFFFF"/>
              </a:solidFill>
              <a:latin typeface="Arial Narrow" pitchFamily="112" charset="0"/>
            </a:endParaRPr>
          </a:p>
        </p:txBody>
      </p:sp>
      <p:grpSp>
        <p:nvGrpSpPr>
          <p:cNvPr id="8" name="Group 7" descr="DNA Strand">
            <a:extLst>
              <a:ext uri="{FF2B5EF4-FFF2-40B4-BE49-F238E27FC236}">
                <a16:creationId xmlns:a16="http://schemas.microsoft.com/office/drawing/2014/main" id="{8A087DEA-DACE-4997-BDE1-6D1F576B6C3B}"/>
              </a:ext>
            </a:extLst>
          </p:cNvPr>
          <p:cNvGrpSpPr/>
          <p:nvPr userDrawn="1"/>
        </p:nvGrpSpPr>
        <p:grpSpPr>
          <a:xfrm>
            <a:off x="3168709" y="228601"/>
            <a:ext cx="2327486" cy="5877074"/>
            <a:chOff x="3168709" y="228601"/>
            <a:chExt cx="2327486" cy="5877074"/>
          </a:xfrm>
        </p:grpSpPr>
        <p:sp>
          <p:nvSpPr>
            <p:cNvPr id="36" name="Freeform 25">
              <a:extLst>
                <a:ext uri="{FF2B5EF4-FFF2-40B4-BE49-F238E27FC236}">
                  <a16:creationId xmlns:a16="http://schemas.microsoft.com/office/drawing/2014/main" id="{C3AF84A9-1A39-452E-B8C1-ABF484213F29}"/>
                </a:ext>
              </a:extLst>
            </p:cNvPr>
            <p:cNvSpPr>
              <a:spLocks/>
            </p:cNvSpPr>
            <p:nvPr/>
          </p:nvSpPr>
          <p:spPr bwMode="auto">
            <a:xfrm>
              <a:off x="3168712" y="4451627"/>
              <a:ext cx="600197" cy="786553"/>
            </a:xfrm>
            <a:custGeom>
              <a:avLst/>
              <a:gdLst>
                <a:gd name="T0" fmla="*/ 60 w 786"/>
                <a:gd name="T1" fmla="*/ 1068 h 1068"/>
                <a:gd name="T2" fmla="*/ 54 w 786"/>
                <a:gd name="T3" fmla="*/ 1002 h 1068"/>
                <a:gd name="T4" fmla="*/ 56 w 786"/>
                <a:gd name="T5" fmla="*/ 978 h 1068"/>
                <a:gd name="T6" fmla="*/ 60 w 786"/>
                <a:gd name="T7" fmla="*/ 931 h 1068"/>
                <a:gd name="T8" fmla="*/ 67 w 786"/>
                <a:gd name="T9" fmla="*/ 882 h 1068"/>
                <a:gd name="T10" fmla="*/ 86 w 786"/>
                <a:gd name="T11" fmla="*/ 812 h 1068"/>
                <a:gd name="T12" fmla="*/ 122 w 786"/>
                <a:gd name="T13" fmla="*/ 719 h 1068"/>
                <a:gd name="T14" fmla="*/ 169 w 786"/>
                <a:gd name="T15" fmla="*/ 628 h 1068"/>
                <a:gd name="T16" fmla="*/ 225 w 786"/>
                <a:gd name="T17" fmla="*/ 542 h 1068"/>
                <a:gd name="T18" fmla="*/ 286 w 786"/>
                <a:gd name="T19" fmla="*/ 459 h 1068"/>
                <a:gd name="T20" fmla="*/ 352 w 786"/>
                <a:gd name="T21" fmla="*/ 381 h 1068"/>
                <a:gd name="T22" fmla="*/ 421 w 786"/>
                <a:gd name="T23" fmla="*/ 309 h 1068"/>
                <a:gd name="T24" fmla="*/ 488 w 786"/>
                <a:gd name="T25" fmla="*/ 242 h 1068"/>
                <a:gd name="T26" fmla="*/ 616 w 786"/>
                <a:gd name="T27" fmla="*/ 128 h 1068"/>
                <a:gd name="T28" fmla="*/ 719 w 786"/>
                <a:gd name="T29" fmla="*/ 48 h 1068"/>
                <a:gd name="T30" fmla="*/ 786 w 786"/>
                <a:gd name="T31" fmla="*/ 0 h 1068"/>
                <a:gd name="T32" fmla="*/ 752 w 786"/>
                <a:gd name="T33" fmla="*/ 22 h 1068"/>
                <a:gd name="T34" fmla="*/ 663 w 786"/>
                <a:gd name="T35" fmla="*/ 87 h 1068"/>
                <a:gd name="T36" fmla="*/ 537 w 786"/>
                <a:gd name="T37" fmla="*/ 187 h 1068"/>
                <a:gd name="T38" fmla="*/ 430 w 786"/>
                <a:gd name="T39" fmla="*/ 282 h 1068"/>
                <a:gd name="T40" fmla="*/ 357 w 786"/>
                <a:gd name="T41" fmla="*/ 352 h 1068"/>
                <a:gd name="T42" fmla="*/ 284 w 786"/>
                <a:gd name="T43" fmla="*/ 429 h 1068"/>
                <a:gd name="T44" fmla="*/ 215 w 786"/>
                <a:gd name="T45" fmla="*/ 511 h 1068"/>
                <a:gd name="T46" fmla="*/ 152 w 786"/>
                <a:gd name="T47" fmla="*/ 595 h 1068"/>
                <a:gd name="T48" fmla="*/ 96 w 786"/>
                <a:gd name="T49" fmla="*/ 684 h 1068"/>
                <a:gd name="T50" fmla="*/ 52 w 786"/>
                <a:gd name="T51" fmla="*/ 774 h 1068"/>
                <a:gd name="T52" fmla="*/ 26 w 786"/>
                <a:gd name="T53" fmla="*/ 845 h 1068"/>
                <a:gd name="T54" fmla="*/ 14 w 786"/>
                <a:gd name="T55" fmla="*/ 890 h 1068"/>
                <a:gd name="T56" fmla="*/ 6 w 786"/>
                <a:gd name="T57" fmla="*/ 938 h 1068"/>
                <a:gd name="T58" fmla="*/ 1 w 786"/>
                <a:gd name="T59" fmla="*/ 985 h 1068"/>
                <a:gd name="T60" fmla="*/ 0 w 786"/>
                <a:gd name="T61" fmla="*/ 1008 h 1068"/>
                <a:gd name="T62" fmla="*/ 4 w 786"/>
                <a:gd name="T63" fmla="*/ 1068 h 10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68">
                  <a:moveTo>
                    <a:pt x="60" y="1068"/>
                  </a:moveTo>
                  <a:lnTo>
                    <a:pt x="60" y="1068"/>
                  </a:lnTo>
                  <a:lnTo>
                    <a:pt x="56" y="1035"/>
                  </a:lnTo>
                  <a:lnTo>
                    <a:pt x="54" y="1002"/>
                  </a:lnTo>
                  <a:lnTo>
                    <a:pt x="54" y="1002"/>
                  </a:lnTo>
                  <a:lnTo>
                    <a:pt x="56" y="978"/>
                  </a:lnTo>
                  <a:lnTo>
                    <a:pt x="57" y="953"/>
                  </a:lnTo>
                  <a:lnTo>
                    <a:pt x="60" y="931"/>
                  </a:lnTo>
                  <a:lnTo>
                    <a:pt x="63" y="906"/>
                  </a:lnTo>
                  <a:lnTo>
                    <a:pt x="67" y="882"/>
                  </a:lnTo>
                  <a:lnTo>
                    <a:pt x="73" y="859"/>
                  </a:lnTo>
                  <a:lnTo>
                    <a:pt x="86" y="812"/>
                  </a:lnTo>
                  <a:lnTo>
                    <a:pt x="103" y="764"/>
                  </a:lnTo>
                  <a:lnTo>
                    <a:pt x="122" y="719"/>
                  </a:lnTo>
                  <a:lnTo>
                    <a:pt x="145" y="674"/>
                  </a:lnTo>
                  <a:lnTo>
                    <a:pt x="169" y="628"/>
                  </a:lnTo>
                  <a:lnTo>
                    <a:pt x="196" y="585"/>
                  </a:lnTo>
                  <a:lnTo>
                    <a:pt x="225" y="542"/>
                  </a:lnTo>
                  <a:lnTo>
                    <a:pt x="255" y="501"/>
                  </a:lnTo>
                  <a:lnTo>
                    <a:pt x="286" y="459"/>
                  </a:lnTo>
                  <a:lnTo>
                    <a:pt x="319" y="419"/>
                  </a:lnTo>
                  <a:lnTo>
                    <a:pt x="352" y="381"/>
                  </a:lnTo>
                  <a:lnTo>
                    <a:pt x="387" y="343"/>
                  </a:lnTo>
                  <a:lnTo>
                    <a:pt x="421" y="309"/>
                  </a:lnTo>
                  <a:lnTo>
                    <a:pt x="455" y="275"/>
                  </a:lnTo>
                  <a:lnTo>
                    <a:pt x="488" y="242"/>
                  </a:lnTo>
                  <a:lnTo>
                    <a:pt x="554" y="181"/>
                  </a:lnTo>
                  <a:lnTo>
                    <a:pt x="616" y="128"/>
                  </a:lnTo>
                  <a:lnTo>
                    <a:pt x="672" y="84"/>
                  </a:lnTo>
                  <a:lnTo>
                    <a:pt x="719" y="48"/>
                  </a:lnTo>
                  <a:lnTo>
                    <a:pt x="755" y="21"/>
                  </a:lnTo>
                  <a:lnTo>
                    <a:pt x="786" y="0"/>
                  </a:lnTo>
                  <a:lnTo>
                    <a:pt x="786" y="0"/>
                  </a:lnTo>
                  <a:lnTo>
                    <a:pt x="752" y="22"/>
                  </a:lnTo>
                  <a:lnTo>
                    <a:pt x="713" y="50"/>
                  </a:lnTo>
                  <a:lnTo>
                    <a:pt x="663" y="87"/>
                  </a:lnTo>
                  <a:lnTo>
                    <a:pt x="604" y="133"/>
                  </a:lnTo>
                  <a:lnTo>
                    <a:pt x="537" y="187"/>
                  </a:lnTo>
                  <a:lnTo>
                    <a:pt x="467" y="247"/>
                  </a:lnTo>
                  <a:lnTo>
                    <a:pt x="430" y="282"/>
                  </a:lnTo>
                  <a:lnTo>
                    <a:pt x="394" y="316"/>
                  </a:lnTo>
                  <a:lnTo>
                    <a:pt x="357" y="352"/>
                  </a:lnTo>
                  <a:lnTo>
                    <a:pt x="319" y="391"/>
                  </a:lnTo>
                  <a:lnTo>
                    <a:pt x="284" y="429"/>
                  </a:lnTo>
                  <a:lnTo>
                    <a:pt x="249" y="469"/>
                  </a:lnTo>
                  <a:lnTo>
                    <a:pt x="215" y="511"/>
                  </a:lnTo>
                  <a:lnTo>
                    <a:pt x="182" y="552"/>
                  </a:lnTo>
                  <a:lnTo>
                    <a:pt x="152" y="595"/>
                  </a:lnTo>
                  <a:lnTo>
                    <a:pt x="123" y="640"/>
                  </a:lnTo>
                  <a:lnTo>
                    <a:pt x="96" y="684"/>
                  </a:lnTo>
                  <a:lnTo>
                    <a:pt x="73" y="730"/>
                  </a:lnTo>
                  <a:lnTo>
                    <a:pt x="52" y="774"/>
                  </a:lnTo>
                  <a:lnTo>
                    <a:pt x="34" y="822"/>
                  </a:lnTo>
                  <a:lnTo>
                    <a:pt x="26" y="845"/>
                  </a:lnTo>
                  <a:lnTo>
                    <a:pt x="20" y="867"/>
                  </a:lnTo>
                  <a:lnTo>
                    <a:pt x="14" y="890"/>
                  </a:lnTo>
                  <a:lnTo>
                    <a:pt x="9" y="915"/>
                  </a:lnTo>
                  <a:lnTo>
                    <a:pt x="6" y="938"/>
                  </a:lnTo>
                  <a:lnTo>
                    <a:pt x="3" y="961"/>
                  </a:lnTo>
                  <a:lnTo>
                    <a:pt x="1" y="985"/>
                  </a:lnTo>
                  <a:lnTo>
                    <a:pt x="0" y="1008"/>
                  </a:lnTo>
                  <a:lnTo>
                    <a:pt x="0" y="1008"/>
                  </a:lnTo>
                  <a:lnTo>
                    <a:pt x="1" y="1038"/>
                  </a:lnTo>
                  <a:lnTo>
                    <a:pt x="4" y="1068"/>
                  </a:lnTo>
                  <a:lnTo>
                    <a:pt x="60" y="1068"/>
                  </a:lnTo>
                  <a:close/>
                </a:path>
              </a:pathLst>
            </a:custGeom>
            <a:gradFill flip="none" rotWithShape="1">
              <a:gsLst>
                <a:gs pos="0">
                  <a:schemeClr val="accent2">
                    <a:lumMod val="50000"/>
                  </a:schemeClr>
                </a:gs>
                <a:gs pos="100000">
                  <a:schemeClr val="accent2">
                    <a:lumMod val="75000"/>
                  </a:schemeClr>
                </a:gs>
              </a:gsLst>
              <a:lin ang="720000" scaled="0"/>
              <a:tileRect/>
            </a:gradFill>
            <a:ln w="9525">
              <a:noFill/>
              <a:round/>
              <a:headEnd/>
              <a:tailEnd/>
            </a:ln>
          </p:spPr>
          <p:txBody>
            <a:bodyPr vert="horz" wrap="square" lIns="91440" tIns="45720" rIns="91440" bIns="45720" numCol="1" anchor="t" anchorCtr="0" compatLnSpc="1">
              <a:prstTxWarp prst="textNoShape">
                <a:avLst/>
              </a:prstTxWarp>
            </a:bodyPr>
            <a:lstStyle/>
            <a:p>
              <a:pPr>
                <a:lnSpc>
                  <a:spcPct val="85000"/>
                </a:lnSpc>
              </a:pPr>
              <a:endParaRPr lang="en-US" sz="2000" dirty="0"/>
            </a:p>
          </p:txBody>
        </p:sp>
        <p:grpSp>
          <p:nvGrpSpPr>
            <p:cNvPr id="6" name="Group 5">
              <a:extLst>
                <a:ext uri="{FF2B5EF4-FFF2-40B4-BE49-F238E27FC236}">
                  <a16:creationId xmlns:a16="http://schemas.microsoft.com/office/drawing/2014/main" id="{F37D147F-1BD5-4576-965F-F4096C17580B}"/>
                </a:ext>
              </a:extLst>
            </p:cNvPr>
            <p:cNvGrpSpPr/>
            <p:nvPr userDrawn="1"/>
          </p:nvGrpSpPr>
          <p:grpSpPr>
            <a:xfrm>
              <a:off x="3168709" y="228601"/>
              <a:ext cx="2327486" cy="5877074"/>
              <a:chOff x="3168709" y="228601"/>
              <a:chExt cx="2327486" cy="5877074"/>
            </a:xfrm>
          </p:grpSpPr>
          <p:sp>
            <p:nvSpPr>
              <p:cNvPr id="31" name="Freeform 12">
                <a:extLst>
                  <a:ext uri="{FF2B5EF4-FFF2-40B4-BE49-F238E27FC236}">
                    <a16:creationId xmlns:a16="http://schemas.microsoft.com/office/drawing/2014/main" id="{0AB62A57-D896-4826-9877-83CAAC94EAC9}"/>
                  </a:ext>
                </a:extLst>
              </p:cNvPr>
              <p:cNvSpPr>
                <a:spLocks/>
              </p:cNvSpPr>
              <p:nvPr/>
            </p:nvSpPr>
            <p:spPr bwMode="auto">
              <a:xfrm>
                <a:off x="3168711" y="2052487"/>
                <a:ext cx="602488" cy="1460425"/>
              </a:xfrm>
              <a:custGeom>
                <a:avLst/>
                <a:gdLst>
                  <a:gd name="T0" fmla="*/ 787 w 787"/>
                  <a:gd name="T1" fmla="*/ 0 h 1982"/>
                  <a:gd name="T2" fmla="*/ 719 w 787"/>
                  <a:gd name="T3" fmla="*/ 49 h 1982"/>
                  <a:gd name="T4" fmla="*/ 618 w 787"/>
                  <a:gd name="T5" fmla="*/ 129 h 1982"/>
                  <a:gd name="T6" fmla="*/ 489 w 787"/>
                  <a:gd name="T7" fmla="*/ 242 h 1982"/>
                  <a:gd name="T8" fmla="*/ 422 w 787"/>
                  <a:gd name="T9" fmla="*/ 309 h 1982"/>
                  <a:gd name="T10" fmla="*/ 353 w 787"/>
                  <a:gd name="T11" fmla="*/ 382 h 1982"/>
                  <a:gd name="T12" fmla="*/ 287 w 787"/>
                  <a:gd name="T13" fmla="*/ 460 h 1982"/>
                  <a:gd name="T14" fmla="*/ 225 w 787"/>
                  <a:gd name="T15" fmla="*/ 543 h 1982"/>
                  <a:gd name="T16" fmla="*/ 169 w 787"/>
                  <a:gd name="T17" fmla="*/ 630 h 1982"/>
                  <a:gd name="T18" fmla="*/ 124 w 787"/>
                  <a:gd name="T19" fmla="*/ 719 h 1982"/>
                  <a:gd name="T20" fmla="*/ 86 w 787"/>
                  <a:gd name="T21" fmla="*/ 812 h 1982"/>
                  <a:gd name="T22" fmla="*/ 68 w 787"/>
                  <a:gd name="T23" fmla="*/ 884 h 1982"/>
                  <a:gd name="T24" fmla="*/ 61 w 787"/>
                  <a:gd name="T25" fmla="*/ 931 h 1982"/>
                  <a:gd name="T26" fmla="*/ 56 w 787"/>
                  <a:gd name="T27" fmla="*/ 978 h 1982"/>
                  <a:gd name="T28" fmla="*/ 55 w 787"/>
                  <a:gd name="T29" fmla="*/ 1002 h 1982"/>
                  <a:gd name="T30" fmla="*/ 58 w 787"/>
                  <a:gd name="T31" fmla="*/ 1047 h 1982"/>
                  <a:gd name="T32" fmla="*/ 63 w 787"/>
                  <a:gd name="T33" fmla="*/ 1091 h 1982"/>
                  <a:gd name="T34" fmla="*/ 73 w 787"/>
                  <a:gd name="T35" fmla="*/ 1136 h 1982"/>
                  <a:gd name="T36" fmla="*/ 104 w 787"/>
                  <a:gd name="T37" fmla="*/ 1224 h 1982"/>
                  <a:gd name="T38" fmla="*/ 145 w 787"/>
                  <a:gd name="T39" fmla="*/ 1312 h 1982"/>
                  <a:gd name="T40" fmla="*/ 197 w 787"/>
                  <a:gd name="T41" fmla="*/ 1398 h 1982"/>
                  <a:gd name="T42" fmla="*/ 255 w 787"/>
                  <a:gd name="T43" fmla="*/ 1481 h 1982"/>
                  <a:gd name="T44" fmla="*/ 320 w 787"/>
                  <a:gd name="T45" fmla="*/ 1560 h 1982"/>
                  <a:gd name="T46" fmla="*/ 387 w 787"/>
                  <a:gd name="T47" fmla="*/ 1634 h 1982"/>
                  <a:gd name="T48" fmla="*/ 456 w 787"/>
                  <a:gd name="T49" fmla="*/ 1704 h 1982"/>
                  <a:gd name="T50" fmla="*/ 555 w 787"/>
                  <a:gd name="T51" fmla="*/ 1796 h 1982"/>
                  <a:gd name="T52" fmla="*/ 672 w 787"/>
                  <a:gd name="T53" fmla="*/ 1895 h 1982"/>
                  <a:gd name="T54" fmla="*/ 755 w 787"/>
                  <a:gd name="T55" fmla="*/ 1959 h 1982"/>
                  <a:gd name="T56" fmla="*/ 787 w 787"/>
                  <a:gd name="T57" fmla="*/ 1982 h 1982"/>
                  <a:gd name="T58" fmla="*/ 714 w 787"/>
                  <a:gd name="T59" fmla="*/ 1932 h 1982"/>
                  <a:gd name="T60" fmla="*/ 605 w 787"/>
                  <a:gd name="T61" fmla="*/ 1850 h 1982"/>
                  <a:gd name="T62" fmla="*/ 467 w 787"/>
                  <a:gd name="T63" fmla="*/ 1737 h 1982"/>
                  <a:gd name="T64" fmla="*/ 394 w 787"/>
                  <a:gd name="T65" fmla="*/ 1671 h 1982"/>
                  <a:gd name="T66" fmla="*/ 320 w 787"/>
                  <a:gd name="T67" fmla="*/ 1598 h 1982"/>
                  <a:gd name="T68" fmla="*/ 250 w 787"/>
                  <a:gd name="T69" fmla="*/ 1522 h 1982"/>
                  <a:gd name="T70" fmla="*/ 182 w 787"/>
                  <a:gd name="T71" fmla="*/ 1442 h 1982"/>
                  <a:gd name="T72" fmla="*/ 124 w 787"/>
                  <a:gd name="T73" fmla="*/ 1358 h 1982"/>
                  <a:gd name="T74" fmla="*/ 73 w 787"/>
                  <a:gd name="T75" fmla="*/ 1272 h 1982"/>
                  <a:gd name="T76" fmla="*/ 35 w 787"/>
                  <a:gd name="T77" fmla="*/ 1184 h 1982"/>
                  <a:gd name="T78" fmla="*/ 20 w 787"/>
                  <a:gd name="T79" fmla="*/ 1141 h 1982"/>
                  <a:gd name="T80" fmla="*/ 9 w 787"/>
                  <a:gd name="T81" fmla="*/ 1097 h 1982"/>
                  <a:gd name="T82" fmla="*/ 3 w 787"/>
                  <a:gd name="T83" fmla="*/ 1053 h 1982"/>
                  <a:gd name="T84" fmla="*/ 0 w 787"/>
                  <a:gd name="T85" fmla="*/ 1008 h 1982"/>
                  <a:gd name="T86" fmla="*/ 2 w 787"/>
                  <a:gd name="T87" fmla="*/ 985 h 1982"/>
                  <a:gd name="T88" fmla="*/ 6 w 787"/>
                  <a:gd name="T89" fmla="*/ 938 h 1982"/>
                  <a:gd name="T90" fmla="*/ 15 w 787"/>
                  <a:gd name="T91" fmla="*/ 892 h 1982"/>
                  <a:gd name="T92" fmla="*/ 26 w 787"/>
                  <a:gd name="T93" fmla="*/ 845 h 1982"/>
                  <a:gd name="T94" fmla="*/ 52 w 787"/>
                  <a:gd name="T95" fmla="*/ 776 h 1982"/>
                  <a:gd name="T96" fmla="*/ 96 w 787"/>
                  <a:gd name="T97" fmla="*/ 685 h 1982"/>
                  <a:gd name="T98" fmla="*/ 152 w 787"/>
                  <a:gd name="T99" fmla="*/ 596 h 1982"/>
                  <a:gd name="T100" fmla="*/ 215 w 787"/>
                  <a:gd name="T101" fmla="*/ 511 h 1982"/>
                  <a:gd name="T102" fmla="*/ 284 w 787"/>
                  <a:gd name="T103" fmla="*/ 430 h 1982"/>
                  <a:gd name="T104" fmla="*/ 357 w 787"/>
                  <a:gd name="T105" fmla="*/ 354 h 1982"/>
                  <a:gd name="T106" fmla="*/ 430 w 787"/>
                  <a:gd name="T107" fmla="*/ 282 h 1982"/>
                  <a:gd name="T108" fmla="*/ 538 w 787"/>
                  <a:gd name="T109" fmla="*/ 188 h 1982"/>
                  <a:gd name="T110" fmla="*/ 664 w 787"/>
                  <a:gd name="T111" fmla="*/ 87 h 1982"/>
                  <a:gd name="T112" fmla="*/ 752 w 787"/>
                  <a:gd name="T113" fmla="*/ 23 h 1982"/>
                  <a:gd name="T114" fmla="*/ 787 w 787"/>
                  <a:gd name="T115" fmla="*/ 0 h 1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7" h="1982">
                    <a:moveTo>
                      <a:pt x="787" y="0"/>
                    </a:moveTo>
                    <a:lnTo>
                      <a:pt x="787" y="0"/>
                    </a:lnTo>
                    <a:lnTo>
                      <a:pt x="755" y="21"/>
                    </a:lnTo>
                    <a:lnTo>
                      <a:pt x="719" y="49"/>
                    </a:lnTo>
                    <a:lnTo>
                      <a:pt x="672" y="84"/>
                    </a:lnTo>
                    <a:lnTo>
                      <a:pt x="618" y="129"/>
                    </a:lnTo>
                    <a:lnTo>
                      <a:pt x="555" y="182"/>
                    </a:lnTo>
                    <a:lnTo>
                      <a:pt x="489" y="242"/>
                    </a:lnTo>
                    <a:lnTo>
                      <a:pt x="456" y="275"/>
                    </a:lnTo>
                    <a:lnTo>
                      <a:pt x="422" y="309"/>
                    </a:lnTo>
                    <a:lnTo>
                      <a:pt x="387" y="345"/>
                    </a:lnTo>
                    <a:lnTo>
                      <a:pt x="353" y="382"/>
                    </a:lnTo>
                    <a:lnTo>
                      <a:pt x="320" y="420"/>
                    </a:lnTo>
                    <a:lnTo>
                      <a:pt x="287" y="460"/>
                    </a:lnTo>
                    <a:lnTo>
                      <a:pt x="255" y="501"/>
                    </a:lnTo>
                    <a:lnTo>
                      <a:pt x="225" y="543"/>
                    </a:lnTo>
                    <a:lnTo>
                      <a:pt x="197" y="586"/>
                    </a:lnTo>
                    <a:lnTo>
                      <a:pt x="169" y="630"/>
                    </a:lnTo>
                    <a:lnTo>
                      <a:pt x="145" y="674"/>
                    </a:lnTo>
                    <a:lnTo>
                      <a:pt x="124" y="719"/>
                    </a:lnTo>
                    <a:lnTo>
                      <a:pt x="104" y="766"/>
                    </a:lnTo>
                    <a:lnTo>
                      <a:pt x="86" y="812"/>
                    </a:lnTo>
                    <a:lnTo>
                      <a:pt x="73" y="859"/>
                    </a:lnTo>
                    <a:lnTo>
                      <a:pt x="68" y="884"/>
                    </a:lnTo>
                    <a:lnTo>
                      <a:pt x="63" y="906"/>
                    </a:lnTo>
                    <a:lnTo>
                      <a:pt x="61" y="931"/>
                    </a:lnTo>
                    <a:lnTo>
                      <a:pt x="58" y="954"/>
                    </a:lnTo>
                    <a:lnTo>
                      <a:pt x="56" y="978"/>
                    </a:lnTo>
                    <a:lnTo>
                      <a:pt x="55" y="1002"/>
                    </a:lnTo>
                    <a:lnTo>
                      <a:pt x="55" y="1002"/>
                    </a:lnTo>
                    <a:lnTo>
                      <a:pt x="56" y="1024"/>
                    </a:lnTo>
                    <a:lnTo>
                      <a:pt x="58" y="1047"/>
                    </a:lnTo>
                    <a:lnTo>
                      <a:pt x="61" y="1070"/>
                    </a:lnTo>
                    <a:lnTo>
                      <a:pt x="63" y="1091"/>
                    </a:lnTo>
                    <a:lnTo>
                      <a:pt x="68" y="1114"/>
                    </a:lnTo>
                    <a:lnTo>
                      <a:pt x="73" y="1136"/>
                    </a:lnTo>
                    <a:lnTo>
                      <a:pt x="86" y="1180"/>
                    </a:lnTo>
                    <a:lnTo>
                      <a:pt x="104" y="1224"/>
                    </a:lnTo>
                    <a:lnTo>
                      <a:pt x="124" y="1269"/>
                    </a:lnTo>
                    <a:lnTo>
                      <a:pt x="145" y="1312"/>
                    </a:lnTo>
                    <a:lnTo>
                      <a:pt x="169" y="1355"/>
                    </a:lnTo>
                    <a:lnTo>
                      <a:pt x="197" y="1398"/>
                    </a:lnTo>
                    <a:lnTo>
                      <a:pt x="225" y="1439"/>
                    </a:lnTo>
                    <a:lnTo>
                      <a:pt x="255" y="1481"/>
                    </a:lnTo>
                    <a:lnTo>
                      <a:pt x="287" y="1519"/>
                    </a:lnTo>
                    <a:lnTo>
                      <a:pt x="320" y="1560"/>
                    </a:lnTo>
                    <a:lnTo>
                      <a:pt x="353" y="1597"/>
                    </a:lnTo>
                    <a:lnTo>
                      <a:pt x="387" y="1634"/>
                    </a:lnTo>
                    <a:lnTo>
                      <a:pt x="422" y="1670"/>
                    </a:lnTo>
                    <a:lnTo>
                      <a:pt x="456" y="1704"/>
                    </a:lnTo>
                    <a:lnTo>
                      <a:pt x="489" y="1736"/>
                    </a:lnTo>
                    <a:lnTo>
                      <a:pt x="555" y="1796"/>
                    </a:lnTo>
                    <a:lnTo>
                      <a:pt x="618" y="1850"/>
                    </a:lnTo>
                    <a:lnTo>
                      <a:pt x="672" y="1895"/>
                    </a:lnTo>
                    <a:lnTo>
                      <a:pt x="719" y="1932"/>
                    </a:lnTo>
                    <a:lnTo>
                      <a:pt x="755" y="1959"/>
                    </a:lnTo>
                    <a:lnTo>
                      <a:pt x="787" y="1982"/>
                    </a:lnTo>
                    <a:lnTo>
                      <a:pt x="787" y="1982"/>
                    </a:lnTo>
                    <a:lnTo>
                      <a:pt x="752" y="1959"/>
                    </a:lnTo>
                    <a:lnTo>
                      <a:pt x="714" y="1932"/>
                    </a:lnTo>
                    <a:lnTo>
                      <a:pt x="664" y="1895"/>
                    </a:lnTo>
                    <a:lnTo>
                      <a:pt x="605" y="1850"/>
                    </a:lnTo>
                    <a:lnTo>
                      <a:pt x="538" y="1797"/>
                    </a:lnTo>
                    <a:lnTo>
                      <a:pt x="467" y="1737"/>
                    </a:lnTo>
                    <a:lnTo>
                      <a:pt x="430" y="1704"/>
                    </a:lnTo>
                    <a:lnTo>
                      <a:pt x="394" y="1671"/>
                    </a:lnTo>
                    <a:lnTo>
                      <a:pt x="357" y="1635"/>
                    </a:lnTo>
                    <a:lnTo>
                      <a:pt x="320" y="1598"/>
                    </a:lnTo>
                    <a:lnTo>
                      <a:pt x="284" y="1561"/>
                    </a:lnTo>
                    <a:lnTo>
                      <a:pt x="250" y="1522"/>
                    </a:lnTo>
                    <a:lnTo>
                      <a:pt x="215" y="1482"/>
                    </a:lnTo>
                    <a:lnTo>
                      <a:pt x="182" y="1442"/>
                    </a:lnTo>
                    <a:lnTo>
                      <a:pt x="152" y="1401"/>
                    </a:lnTo>
                    <a:lnTo>
                      <a:pt x="124" y="1358"/>
                    </a:lnTo>
                    <a:lnTo>
                      <a:pt x="96" y="1316"/>
                    </a:lnTo>
                    <a:lnTo>
                      <a:pt x="73" y="1272"/>
                    </a:lnTo>
                    <a:lnTo>
                      <a:pt x="52" y="1229"/>
                    </a:lnTo>
                    <a:lnTo>
                      <a:pt x="35" y="1184"/>
                    </a:lnTo>
                    <a:lnTo>
                      <a:pt x="26" y="1163"/>
                    </a:lnTo>
                    <a:lnTo>
                      <a:pt x="20" y="1141"/>
                    </a:lnTo>
                    <a:lnTo>
                      <a:pt x="15" y="1118"/>
                    </a:lnTo>
                    <a:lnTo>
                      <a:pt x="9" y="1097"/>
                    </a:lnTo>
                    <a:lnTo>
                      <a:pt x="6" y="1074"/>
                    </a:lnTo>
                    <a:lnTo>
                      <a:pt x="3" y="1053"/>
                    </a:lnTo>
                    <a:lnTo>
                      <a:pt x="2" y="1031"/>
                    </a:lnTo>
                    <a:lnTo>
                      <a:pt x="0" y="1008"/>
                    </a:lnTo>
                    <a:lnTo>
                      <a:pt x="0" y="1008"/>
                    </a:lnTo>
                    <a:lnTo>
                      <a:pt x="2" y="985"/>
                    </a:lnTo>
                    <a:lnTo>
                      <a:pt x="3" y="962"/>
                    </a:lnTo>
                    <a:lnTo>
                      <a:pt x="6" y="938"/>
                    </a:lnTo>
                    <a:lnTo>
                      <a:pt x="9" y="915"/>
                    </a:lnTo>
                    <a:lnTo>
                      <a:pt x="15" y="892"/>
                    </a:lnTo>
                    <a:lnTo>
                      <a:pt x="20" y="868"/>
                    </a:lnTo>
                    <a:lnTo>
                      <a:pt x="26" y="845"/>
                    </a:lnTo>
                    <a:lnTo>
                      <a:pt x="35" y="822"/>
                    </a:lnTo>
                    <a:lnTo>
                      <a:pt x="52" y="776"/>
                    </a:lnTo>
                    <a:lnTo>
                      <a:pt x="73" y="730"/>
                    </a:lnTo>
                    <a:lnTo>
                      <a:pt x="96" y="685"/>
                    </a:lnTo>
                    <a:lnTo>
                      <a:pt x="124" y="640"/>
                    </a:lnTo>
                    <a:lnTo>
                      <a:pt x="152" y="596"/>
                    </a:lnTo>
                    <a:lnTo>
                      <a:pt x="182" y="553"/>
                    </a:lnTo>
                    <a:lnTo>
                      <a:pt x="215" y="511"/>
                    </a:lnTo>
                    <a:lnTo>
                      <a:pt x="250" y="470"/>
                    </a:lnTo>
                    <a:lnTo>
                      <a:pt x="284" y="430"/>
                    </a:lnTo>
                    <a:lnTo>
                      <a:pt x="320" y="391"/>
                    </a:lnTo>
                    <a:lnTo>
                      <a:pt x="357" y="354"/>
                    </a:lnTo>
                    <a:lnTo>
                      <a:pt x="394" y="316"/>
                    </a:lnTo>
                    <a:lnTo>
                      <a:pt x="430" y="282"/>
                    </a:lnTo>
                    <a:lnTo>
                      <a:pt x="467" y="249"/>
                    </a:lnTo>
                    <a:lnTo>
                      <a:pt x="538" y="188"/>
                    </a:lnTo>
                    <a:lnTo>
                      <a:pt x="605" y="133"/>
                    </a:lnTo>
                    <a:lnTo>
                      <a:pt x="664" y="87"/>
                    </a:lnTo>
                    <a:lnTo>
                      <a:pt x="714" y="50"/>
                    </a:lnTo>
                    <a:lnTo>
                      <a:pt x="752" y="23"/>
                    </a:lnTo>
                    <a:lnTo>
                      <a:pt x="787" y="0"/>
                    </a:lnTo>
                    <a:lnTo>
                      <a:pt x="787" y="0"/>
                    </a:lnTo>
                    <a:close/>
                  </a:path>
                </a:pathLst>
              </a:custGeom>
              <a:gradFill rotWithShape="0">
                <a:gsLst>
                  <a:gs pos="0">
                    <a:srgbClr val="474400"/>
                  </a:gs>
                  <a:gs pos="100000">
                    <a:srgbClr val="202000"/>
                  </a:gs>
                </a:gsLst>
                <a:lin ang="13680000" scaled="0"/>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sz="1400" b="1" dirty="0">
                  <a:solidFill>
                    <a:srgbClr val="FFFFFF"/>
                  </a:solidFill>
                  <a:latin typeface="Arial Narrow" pitchFamily="112" charset="0"/>
                </a:endParaRPr>
              </a:p>
            </p:txBody>
          </p:sp>
          <p:grpSp>
            <p:nvGrpSpPr>
              <p:cNvPr id="4" name="Group 3">
                <a:extLst>
                  <a:ext uri="{FF2B5EF4-FFF2-40B4-BE49-F238E27FC236}">
                    <a16:creationId xmlns:a16="http://schemas.microsoft.com/office/drawing/2014/main" id="{215D8DF8-0CA4-4E1B-AB61-F9E65EEF9AA8}"/>
                  </a:ext>
                </a:extLst>
              </p:cNvPr>
              <p:cNvGrpSpPr/>
              <p:nvPr userDrawn="1"/>
            </p:nvGrpSpPr>
            <p:grpSpPr>
              <a:xfrm>
                <a:off x="3168709" y="228601"/>
                <a:ext cx="2327486" cy="5877074"/>
                <a:chOff x="3168709" y="228601"/>
                <a:chExt cx="2327486" cy="5877074"/>
              </a:xfrm>
            </p:grpSpPr>
            <p:grpSp>
              <p:nvGrpSpPr>
                <p:cNvPr id="17" name="Group 95">
                  <a:extLst>
                    <a:ext uri="{FF2B5EF4-FFF2-40B4-BE49-F238E27FC236}">
                      <a16:creationId xmlns:a16="http://schemas.microsoft.com/office/drawing/2014/main" id="{A8C955EF-1518-4662-8EC1-9BA4F1222378}"/>
                    </a:ext>
                  </a:extLst>
                </p:cNvPr>
                <p:cNvGrpSpPr/>
                <p:nvPr/>
              </p:nvGrpSpPr>
              <p:grpSpPr>
                <a:xfrm rot="16200000">
                  <a:off x="2865684" y="869627"/>
                  <a:ext cx="1208553" cy="602503"/>
                  <a:chOff x="3981736" y="2443194"/>
                  <a:chExt cx="1065822" cy="531347"/>
                </a:xfrm>
              </p:grpSpPr>
              <p:sp>
                <p:nvSpPr>
                  <p:cNvPr id="60" name="Freeform 23">
                    <a:extLst>
                      <a:ext uri="{FF2B5EF4-FFF2-40B4-BE49-F238E27FC236}">
                        <a16:creationId xmlns:a16="http://schemas.microsoft.com/office/drawing/2014/main" id="{6D6B73A8-FA90-4BAE-B5F5-80C84812F210}"/>
                      </a:ext>
                    </a:extLst>
                  </p:cNvPr>
                  <p:cNvSpPr>
                    <a:spLocks/>
                  </p:cNvSpPr>
                  <p:nvPr/>
                </p:nvSpPr>
                <p:spPr bwMode="auto">
                  <a:xfrm rot="5400000">
                    <a:off x="4032697" y="2392244"/>
                    <a:ext cx="531336" cy="633258"/>
                  </a:xfrm>
                  <a:custGeom>
                    <a:avLst/>
                    <a:gdLst>
                      <a:gd name="T0" fmla="*/ 56 w 787"/>
                      <a:gd name="T1" fmla="*/ 0 h 974"/>
                      <a:gd name="T2" fmla="*/ 0 w 787"/>
                      <a:gd name="T3" fmla="*/ 0 h 974"/>
                      <a:gd name="T4" fmla="*/ 0 w 787"/>
                      <a:gd name="T5" fmla="*/ 0 h 974"/>
                      <a:gd name="T6" fmla="*/ 0 w 787"/>
                      <a:gd name="T7" fmla="*/ 1 h 974"/>
                      <a:gd name="T8" fmla="*/ 0 w 787"/>
                      <a:gd name="T9" fmla="*/ 1 h 974"/>
                      <a:gd name="T10" fmla="*/ 2 w 787"/>
                      <a:gd name="T11" fmla="*/ 23 h 974"/>
                      <a:gd name="T12" fmla="*/ 3 w 787"/>
                      <a:gd name="T13" fmla="*/ 44 h 974"/>
                      <a:gd name="T14" fmla="*/ 6 w 787"/>
                      <a:gd name="T15" fmla="*/ 67 h 974"/>
                      <a:gd name="T16" fmla="*/ 9 w 787"/>
                      <a:gd name="T17" fmla="*/ 89 h 974"/>
                      <a:gd name="T18" fmla="*/ 15 w 787"/>
                      <a:gd name="T19" fmla="*/ 111 h 974"/>
                      <a:gd name="T20" fmla="*/ 20 w 787"/>
                      <a:gd name="T21" fmla="*/ 133 h 974"/>
                      <a:gd name="T22" fmla="*/ 26 w 787"/>
                      <a:gd name="T23" fmla="*/ 154 h 974"/>
                      <a:gd name="T24" fmla="*/ 35 w 787"/>
                      <a:gd name="T25" fmla="*/ 177 h 974"/>
                      <a:gd name="T26" fmla="*/ 52 w 787"/>
                      <a:gd name="T27" fmla="*/ 220 h 974"/>
                      <a:gd name="T28" fmla="*/ 73 w 787"/>
                      <a:gd name="T29" fmla="*/ 265 h 974"/>
                      <a:gd name="T30" fmla="*/ 96 w 787"/>
                      <a:gd name="T31" fmla="*/ 308 h 974"/>
                      <a:gd name="T32" fmla="*/ 124 w 787"/>
                      <a:gd name="T33" fmla="*/ 351 h 974"/>
                      <a:gd name="T34" fmla="*/ 152 w 787"/>
                      <a:gd name="T35" fmla="*/ 392 h 974"/>
                      <a:gd name="T36" fmla="*/ 182 w 787"/>
                      <a:gd name="T37" fmla="*/ 434 h 974"/>
                      <a:gd name="T38" fmla="*/ 215 w 787"/>
                      <a:gd name="T39" fmla="*/ 474 h 974"/>
                      <a:gd name="T40" fmla="*/ 250 w 787"/>
                      <a:gd name="T41" fmla="*/ 514 h 974"/>
                      <a:gd name="T42" fmla="*/ 284 w 787"/>
                      <a:gd name="T43" fmla="*/ 553 h 974"/>
                      <a:gd name="T44" fmla="*/ 320 w 787"/>
                      <a:gd name="T45" fmla="*/ 591 h 974"/>
                      <a:gd name="T46" fmla="*/ 357 w 787"/>
                      <a:gd name="T47" fmla="*/ 627 h 974"/>
                      <a:gd name="T48" fmla="*/ 394 w 787"/>
                      <a:gd name="T49" fmla="*/ 663 h 974"/>
                      <a:gd name="T50" fmla="*/ 430 w 787"/>
                      <a:gd name="T51" fmla="*/ 697 h 974"/>
                      <a:gd name="T52" fmla="*/ 467 w 787"/>
                      <a:gd name="T53" fmla="*/ 729 h 974"/>
                      <a:gd name="T54" fmla="*/ 538 w 787"/>
                      <a:gd name="T55" fmla="*/ 789 h 974"/>
                      <a:gd name="T56" fmla="*/ 605 w 787"/>
                      <a:gd name="T57" fmla="*/ 842 h 974"/>
                      <a:gd name="T58" fmla="*/ 664 w 787"/>
                      <a:gd name="T59" fmla="*/ 888 h 974"/>
                      <a:gd name="T60" fmla="*/ 714 w 787"/>
                      <a:gd name="T61" fmla="*/ 924 h 974"/>
                      <a:gd name="T62" fmla="*/ 752 w 787"/>
                      <a:gd name="T63" fmla="*/ 951 h 974"/>
                      <a:gd name="T64" fmla="*/ 787 w 787"/>
                      <a:gd name="T65" fmla="*/ 974 h 974"/>
                      <a:gd name="T66" fmla="*/ 787 w 787"/>
                      <a:gd name="T67" fmla="*/ 974 h 974"/>
                      <a:gd name="T68" fmla="*/ 755 w 787"/>
                      <a:gd name="T69" fmla="*/ 951 h 974"/>
                      <a:gd name="T70" fmla="*/ 719 w 787"/>
                      <a:gd name="T71" fmla="*/ 924 h 974"/>
                      <a:gd name="T72" fmla="*/ 674 w 787"/>
                      <a:gd name="T73" fmla="*/ 888 h 974"/>
                      <a:gd name="T74" fmla="*/ 618 w 787"/>
                      <a:gd name="T75" fmla="*/ 843 h 974"/>
                      <a:gd name="T76" fmla="*/ 558 w 787"/>
                      <a:gd name="T77" fmla="*/ 790 h 974"/>
                      <a:gd name="T78" fmla="*/ 492 w 787"/>
                      <a:gd name="T79" fmla="*/ 730 h 974"/>
                      <a:gd name="T80" fmla="*/ 457 w 787"/>
                      <a:gd name="T81" fmla="*/ 697 h 974"/>
                      <a:gd name="T82" fmla="*/ 423 w 787"/>
                      <a:gd name="T83" fmla="*/ 664 h 974"/>
                      <a:gd name="T84" fmla="*/ 389 w 787"/>
                      <a:gd name="T85" fmla="*/ 629 h 974"/>
                      <a:gd name="T86" fmla="*/ 356 w 787"/>
                      <a:gd name="T87" fmla="*/ 591 h 974"/>
                      <a:gd name="T88" fmla="*/ 323 w 787"/>
                      <a:gd name="T89" fmla="*/ 554 h 974"/>
                      <a:gd name="T90" fmla="*/ 290 w 787"/>
                      <a:gd name="T91" fmla="*/ 515 h 974"/>
                      <a:gd name="T92" fmla="*/ 258 w 787"/>
                      <a:gd name="T93" fmla="*/ 475 h 974"/>
                      <a:gd name="T94" fmla="*/ 228 w 787"/>
                      <a:gd name="T95" fmla="*/ 435 h 974"/>
                      <a:gd name="T96" fmla="*/ 200 w 787"/>
                      <a:gd name="T97" fmla="*/ 394 h 974"/>
                      <a:gd name="T98" fmla="*/ 172 w 787"/>
                      <a:gd name="T99" fmla="*/ 351 h 974"/>
                      <a:gd name="T100" fmla="*/ 148 w 787"/>
                      <a:gd name="T101" fmla="*/ 308 h 974"/>
                      <a:gd name="T102" fmla="*/ 125 w 787"/>
                      <a:gd name="T103" fmla="*/ 265 h 974"/>
                      <a:gd name="T104" fmla="*/ 105 w 787"/>
                      <a:gd name="T105" fmla="*/ 222 h 974"/>
                      <a:gd name="T106" fmla="*/ 89 w 787"/>
                      <a:gd name="T107" fmla="*/ 177 h 974"/>
                      <a:gd name="T108" fmla="*/ 75 w 787"/>
                      <a:gd name="T109" fmla="*/ 133 h 974"/>
                      <a:gd name="T110" fmla="*/ 69 w 787"/>
                      <a:gd name="T111" fmla="*/ 110 h 974"/>
                      <a:gd name="T112" fmla="*/ 65 w 787"/>
                      <a:gd name="T113" fmla="*/ 89 h 974"/>
                      <a:gd name="T114" fmla="*/ 61 w 787"/>
                      <a:gd name="T115" fmla="*/ 66 h 974"/>
                      <a:gd name="T116" fmla="*/ 58 w 787"/>
                      <a:gd name="T117" fmla="*/ 44 h 974"/>
                      <a:gd name="T118" fmla="*/ 56 w 787"/>
                      <a:gd name="T119" fmla="*/ 23 h 974"/>
                      <a:gd name="T120" fmla="*/ 56 w 787"/>
                      <a:gd name="T121" fmla="*/ 0 h 974"/>
                      <a:gd name="T122" fmla="*/ 56 w 787"/>
                      <a:gd name="T123"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7" h="974">
                        <a:moveTo>
                          <a:pt x="56" y="0"/>
                        </a:moveTo>
                        <a:lnTo>
                          <a:pt x="0" y="0"/>
                        </a:lnTo>
                        <a:lnTo>
                          <a:pt x="0" y="0"/>
                        </a:lnTo>
                        <a:lnTo>
                          <a:pt x="0" y="1"/>
                        </a:lnTo>
                        <a:lnTo>
                          <a:pt x="0" y="1"/>
                        </a:lnTo>
                        <a:lnTo>
                          <a:pt x="2" y="23"/>
                        </a:lnTo>
                        <a:lnTo>
                          <a:pt x="3" y="44"/>
                        </a:lnTo>
                        <a:lnTo>
                          <a:pt x="6" y="67"/>
                        </a:lnTo>
                        <a:lnTo>
                          <a:pt x="9" y="89"/>
                        </a:lnTo>
                        <a:lnTo>
                          <a:pt x="15" y="111"/>
                        </a:lnTo>
                        <a:lnTo>
                          <a:pt x="20" y="133"/>
                        </a:lnTo>
                        <a:lnTo>
                          <a:pt x="26" y="154"/>
                        </a:lnTo>
                        <a:lnTo>
                          <a:pt x="35" y="177"/>
                        </a:lnTo>
                        <a:lnTo>
                          <a:pt x="52" y="220"/>
                        </a:lnTo>
                        <a:lnTo>
                          <a:pt x="73" y="265"/>
                        </a:lnTo>
                        <a:lnTo>
                          <a:pt x="96" y="308"/>
                        </a:lnTo>
                        <a:lnTo>
                          <a:pt x="124" y="351"/>
                        </a:lnTo>
                        <a:lnTo>
                          <a:pt x="152" y="392"/>
                        </a:lnTo>
                        <a:lnTo>
                          <a:pt x="182" y="434"/>
                        </a:lnTo>
                        <a:lnTo>
                          <a:pt x="215" y="474"/>
                        </a:lnTo>
                        <a:lnTo>
                          <a:pt x="250" y="514"/>
                        </a:lnTo>
                        <a:lnTo>
                          <a:pt x="284" y="553"/>
                        </a:lnTo>
                        <a:lnTo>
                          <a:pt x="320" y="591"/>
                        </a:lnTo>
                        <a:lnTo>
                          <a:pt x="357" y="627"/>
                        </a:lnTo>
                        <a:lnTo>
                          <a:pt x="394" y="663"/>
                        </a:lnTo>
                        <a:lnTo>
                          <a:pt x="430" y="697"/>
                        </a:lnTo>
                        <a:lnTo>
                          <a:pt x="467" y="729"/>
                        </a:lnTo>
                        <a:lnTo>
                          <a:pt x="538" y="789"/>
                        </a:lnTo>
                        <a:lnTo>
                          <a:pt x="605" y="842"/>
                        </a:lnTo>
                        <a:lnTo>
                          <a:pt x="664" y="888"/>
                        </a:lnTo>
                        <a:lnTo>
                          <a:pt x="714" y="924"/>
                        </a:lnTo>
                        <a:lnTo>
                          <a:pt x="752" y="951"/>
                        </a:lnTo>
                        <a:lnTo>
                          <a:pt x="787" y="974"/>
                        </a:lnTo>
                        <a:lnTo>
                          <a:pt x="787" y="974"/>
                        </a:lnTo>
                        <a:lnTo>
                          <a:pt x="755" y="951"/>
                        </a:lnTo>
                        <a:lnTo>
                          <a:pt x="719" y="924"/>
                        </a:lnTo>
                        <a:lnTo>
                          <a:pt x="674" y="888"/>
                        </a:lnTo>
                        <a:lnTo>
                          <a:pt x="618" y="843"/>
                        </a:lnTo>
                        <a:lnTo>
                          <a:pt x="558" y="790"/>
                        </a:lnTo>
                        <a:lnTo>
                          <a:pt x="492" y="730"/>
                        </a:lnTo>
                        <a:lnTo>
                          <a:pt x="457" y="697"/>
                        </a:lnTo>
                        <a:lnTo>
                          <a:pt x="423" y="664"/>
                        </a:lnTo>
                        <a:lnTo>
                          <a:pt x="389" y="629"/>
                        </a:lnTo>
                        <a:lnTo>
                          <a:pt x="356" y="591"/>
                        </a:lnTo>
                        <a:lnTo>
                          <a:pt x="323" y="554"/>
                        </a:lnTo>
                        <a:lnTo>
                          <a:pt x="290" y="515"/>
                        </a:lnTo>
                        <a:lnTo>
                          <a:pt x="258" y="475"/>
                        </a:lnTo>
                        <a:lnTo>
                          <a:pt x="228" y="435"/>
                        </a:lnTo>
                        <a:lnTo>
                          <a:pt x="200" y="394"/>
                        </a:lnTo>
                        <a:lnTo>
                          <a:pt x="172" y="351"/>
                        </a:lnTo>
                        <a:lnTo>
                          <a:pt x="148" y="308"/>
                        </a:lnTo>
                        <a:lnTo>
                          <a:pt x="125" y="265"/>
                        </a:lnTo>
                        <a:lnTo>
                          <a:pt x="105" y="222"/>
                        </a:lnTo>
                        <a:lnTo>
                          <a:pt x="89" y="177"/>
                        </a:lnTo>
                        <a:lnTo>
                          <a:pt x="75" y="133"/>
                        </a:lnTo>
                        <a:lnTo>
                          <a:pt x="69" y="110"/>
                        </a:lnTo>
                        <a:lnTo>
                          <a:pt x="65" y="89"/>
                        </a:lnTo>
                        <a:lnTo>
                          <a:pt x="61" y="66"/>
                        </a:lnTo>
                        <a:lnTo>
                          <a:pt x="58" y="44"/>
                        </a:lnTo>
                        <a:lnTo>
                          <a:pt x="56" y="23"/>
                        </a:lnTo>
                        <a:lnTo>
                          <a:pt x="56" y="0"/>
                        </a:lnTo>
                        <a:lnTo>
                          <a:pt x="56" y="0"/>
                        </a:lnTo>
                        <a:close/>
                      </a:path>
                    </a:pathLst>
                  </a:custGeom>
                  <a:gradFill flip="none" rotWithShape="1">
                    <a:gsLst>
                      <a:gs pos="0">
                        <a:schemeClr val="accent2">
                          <a:lumMod val="50000"/>
                        </a:schemeClr>
                      </a:gs>
                      <a:gs pos="100000">
                        <a:schemeClr val="accent2">
                          <a:lumMod val="75000"/>
                        </a:schemeClr>
                      </a:gs>
                    </a:gsLst>
                    <a:lin ang="720000" scaled="0"/>
                    <a:tileRect/>
                  </a:gradFill>
                  <a:ln w="9525">
                    <a:noFill/>
                    <a:round/>
                    <a:headEnd/>
                    <a:tailEnd/>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dirty="0"/>
                  </a:p>
                </p:txBody>
              </p:sp>
              <p:sp>
                <p:nvSpPr>
                  <p:cNvPr id="61" name="Rectangle 22">
                    <a:extLst>
                      <a:ext uri="{FF2B5EF4-FFF2-40B4-BE49-F238E27FC236}">
                        <a16:creationId xmlns:a16="http://schemas.microsoft.com/office/drawing/2014/main" id="{2A1D8445-8B43-4DA7-AE68-AAF359C4A9CF}"/>
                      </a:ext>
                    </a:extLst>
                  </p:cNvPr>
                  <p:cNvSpPr>
                    <a:spLocks noChangeArrowheads="1"/>
                  </p:cNvSpPr>
                  <p:nvPr/>
                </p:nvSpPr>
                <p:spPr bwMode="auto">
                  <a:xfrm rot="5400000">
                    <a:off x="4809161" y="2243182"/>
                    <a:ext cx="38386" cy="438409"/>
                  </a:xfrm>
                  <a:prstGeom prst="rect">
                    <a:avLst/>
                  </a:prstGeom>
                  <a:gradFill flip="none" rotWithShape="1">
                    <a:gsLst>
                      <a:gs pos="0">
                        <a:schemeClr val="accent2">
                          <a:lumMod val="75000"/>
                        </a:schemeClr>
                      </a:gs>
                      <a:gs pos="100000">
                        <a:schemeClr val="accent2">
                          <a:lumMod val="60000"/>
                          <a:lumOff val="40000"/>
                        </a:schemeClr>
                      </a:gs>
                    </a:gsLst>
                    <a:lin ang="5400000" scaled="0"/>
                    <a:tileRect/>
                  </a:gradFill>
                  <a:ln w="9525">
                    <a:noFill/>
                    <a:round/>
                    <a:headEnd/>
                    <a:tailEnd/>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5000"/>
                      </a:lnSpc>
                    </a:pPr>
                    <a:endParaRPr lang="en-US" dirty="0"/>
                  </a:p>
                </p:txBody>
              </p:sp>
            </p:grpSp>
            <p:sp>
              <p:nvSpPr>
                <p:cNvPr id="32" name="Freeform 28">
                  <a:extLst>
                    <a:ext uri="{FF2B5EF4-FFF2-40B4-BE49-F238E27FC236}">
                      <a16:creationId xmlns:a16="http://schemas.microsoft.com/office/drawing/2014/main" id="{A3BC7496-D629-4C1F-875A-AD323A8DC50E}"/>
                    </a:ext>
                  </a:extLst>
                </p:cNvPr>
                <p:cNvSpPr>
                  <a:spLocks/>
                </p:cNvSpPr>
                <p:nvPr/>
              </p:nvSpPr>
              <p:spPr bwMode="auto">
                <a:xfrm>
                  <a:off x="4877670" y="228601"/>
                  <a:ext cx="600197" cy="788761"/>
                </a:xfrm>
                <a:custGeom>
                  <a:avLst/>
                  <a:gdLst>
                    <a:gd name="T0" fmla="*/ 726 w 786"/>
                    <a:gd name="T1" fmla="*/ 0 h 1070"/>
                    <a:gd name="T2" fmla="*/ 732 w 786"/>
                    <a:gd name="T3" fmla="*/ 67 h 1070"/>
                    <a:gd name="T4" fmla="*/ 730 w 786"/>
                    <a:gd name="T5" fmla="*/ 90 h 1070"/>
                    <a:gd name="T6" fmla="*/ 726 w 786"/>
                    <a:gd name="T7" fmla="*/ 139 h 1070"/>
                    <a:gd name="T8" fmla="*/ 719 w 786"/>
                    <a:gd name="T9" fmla="*/ 186 h 1070"/>
                    <a:gd name="T10" fmla="*/ 700 w 786"/>
                    <a:gd name="T11" fmla="*/ 256 h 1070"/>
                    <a:gd name="T12" fmla="*/ 664 w 786"/>
                    <a:gd name="T13" fmla="*/ 349 h 1070"/>
                    <a:gd name="T14" fmla="*/ 617 w 786"/>
                    <a:gd name="T15" fmla="*/ 440 h 1070"/>
                    <a:gd name="T16" fmla="*/ 561 w 786"/>
                    <a:gd name="T17" fmla="*/ 526 h 1070"/>
                    <a:gd name="T18" fmla="*/ 500 w 786"/>
                    <a:gd name="T19" fmla="*/ 609 h 1070"/>
                    <a:gd name="T20" fmla="*/ 434 w 786"/>
                    <a:gd name="T21" fmla="*/ 687 h 1070"/>
                    <a:gd name="T22" fmla="*/ 365 w 786"/>
                    <a:gd name="T23" fmla="*/ 760 h 1070"/>
                    <a:gd name="T24" fmla="*/ 298 w 786"/>
                    <a:gd name="T25" fmla="*/ 826 h 1070"/>
                    <a:gd name="T26" fmla="*/ 170 w 786"/>
                    <a:gd name="T27" fmla="*/ 940 h 1070"/>
                    <a:gd name="T28" fmla="*/ 67 w 786"/>
                    <a:gd name="T29" fmla="*/ 1021 h 1070"/>
                    <a:gd name="T30" fmla="*/ 0 w 786"/>
                    <a:gd name="T31" fmla="*/ 1070 h 1070"/>
                    <a:gd name="T32" fmla="*/ 34 w 786"/>
                    <a:gd name="T33" fmla="*/ 1047 h 1070"/>
                    <a:gd name="T34" fmla="*/ 123 w 786"/>
                    <a:gd name="T35" fmla="*/ 982 h 1070"/>
                    <a:gd name="T36" fmla="*/ 249 w 786"/>
                    <a:gd name="T37" fmla="*/ 882 h 1070"/>
                    <a:gd name="T38" fmla="*/ 356 w 786"/>
                    <a:gd name="T39" fmla="*/ 788 h 1070"/>
                    <a:gd name="T40" fmla="*/ 429 w 786"/>
                    <a:gd name="T41" fmla="*/ 716 h 1070"/>
                    <a:gd name="T42" fmla="*/ 502 w 786"/>
                    <a:gd name="T43" fmla="*/ 639 h 1070"/>
                    <a:gd name="T44" fmla="*/ 571 w 786"/>
                    <a:gd name="T45" fmla="*/ 559 h 1070"/>
                    <a:gd name="T46" fmla="*/ 634 w 786"/>
                    <a:gd name="T47" fmla="*/ 473 h 1070"/>
                    <a:gd name="T48" fmla="*/ 690 w 786"/>
                    <a:gd name="T49" fmla="*/ 384 h 1070"/>
                    <a:gd name="T50" fmla="*/ 735 w 786"/>
                    <a:gd name="T51" fmla="*/ 294 h 1070"/>
                    <a:gd name="T52" fmla="*/ 760 w 786"/>
                    <a:gd name="T53" fmla="*/ 223 h 1070"/>
                    <a:gd name="T54" fmla="*/ 772 w 786"/>
                    <a:gd name="T55" fmla="*/ 178 h 1070"/>
                    <a:gd name="T56" fmla="*/ 780 w 786"/>
                    <a:gd name="T57" fmla="*/ 130 h 1070"/>
                    <a:gd name="T58" fmla="*/ 786 w 786"/>
                    <a:gd name="T59" fmla="*/ 83 h 1070"/>
                    <a:gd name="T60" fmla="*/ 786 w 786"/>
                    <a:gd name="T61" fmla="*/ 60 h 1070"/>
                    <a:gd name="T62" fmla="*/ 782 w 786"/>
                    <a:gd name="T63"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70">
                      <a:moveTo>
                        <a:pt x="726" y="0"/>
                      </a:moveTo>
                      <a:lnTo>
                        <a:pt x="726" y="0"/>
                      </a:lnTo>
                      <a:lnTo>
                        <a:pt x="730" y="33"/>
                      </a:lnTo>
                      <a:lnTo>
                        <a:pt x="732" y="67"/>
                      </a:lnTo>
                      <a:lnTo>
                        <a:pt x="732" y="67"/>
                      </a:lnTo>
                      <a:lnTo>
                        <a:pt x="730" y="90"/>
                      </a:lnTo>
                      <a:lnTo>
                        <a:pt x="729" y="115"/>
                      </a:lnTo>
                      <a:lnTo>
                        <a:pt x="726" y="139"/>
                      </a:lnTo>
                      <a:lnTo>
                        <a:pt x="723" y="162"/>
                      </a:lnTo>
                      <a:lnTo>
                        <a:pt x="719" y="186"/>
                      </a:lnTo>
                      <a:lnTo>
                        <a:pt x="713" y="209"/>
                      </a:lnTo>
                      <a:lnTo>
                        <a:pt x="700" y="256"/>
                      </a:lnTo>
                      <a:lnTo>
                        <a:pt x="683" y="304"/>
                      </a:lnTo>
                      <a:lnTo>
                        <a:pt x="664" y="349"/>
                      </a:lnTo>
                      <a:lnTo>
                        <a:pt x="641" y="395"/>
                      </a:lnTo>
                      <a:lnTo>
                        <a:pt x="617" y="440"/>
                      </a:lnTo>
                      <a:lnTo>
                        <a:pt x="590" y="483"/>
                      </a:lnTo>
                      <a:lnTo>
                        <a:pt x="561" y="526"/>
                      </a:lnTo>
                      <a:lnTo>
                        <a:pt x="531" y="569"/>
                      </a:lnTo>
                      <a:lnTo>
                        <a:pt x="500" y="609"/>
                      </a:lnTo>
                      <a:lnTo>
                        <a:pt x="467" y="649"/>
                      </a:lnTo>
                      <a:lnTo>
                        <a:pt x="434" y="687"/>
                      </a:lnTo>
                      <a:lnTo>
                        <a:pt x="399" y="725"/>
                      </a:lnTo>
                      <a:lnTo>
                        <a:pt x="365" y="760"/>
                      </a:lnTo>
                      <a:lnTo>
                        <a:pt x="332" y="795"/>
                      </a:lnTo>
                      <a:lnTo>
                        <a:pt x="298" y="826"/>
                      </a:lnTo>
                      <a:lnTo>
                        <a:pt x="232" y="887"/>
                      </a:lnTo>
                      <a:lnTo>
                        <a:pt x="170" y="940"/>
                      </a:lnTo>
                      <a:lnTo>
                        <a:pt x="114" y="985"/>
                      </a:lnTo>
                      <a:lnTo>
                        <a:pt x="67" y="1021"/>
                      </a:lnTo>
                      <a:lnTo>
                        <a:pt x="31" y="1047"/>
                      </a:lnTo>
                      <a:lnTo>
                        <a:pt x="0" y="1070"/>
                      </a:lnTo>
                      <a:lnTo>
                        <a:pt x="0" y="1070"/>
                      </a:lnTo>
                      <a:lnTo>
                        <a:pt x="34" y="1047"/>
                      </a:lnTo>
                      <a:lnTo>
                        <a:pt x="73" y="1020"/>
                      </a:lnTo>
                      <a:lnTo>
                        <a:pt x="123" y="982"/>
                      </a:lnTo>
                      <a:lnTo>
                        <a:pt x="182" y="937"/>
                      </a:lnTo>
                      <a:lnTo>
                        <a:pt x="249" y="882"/>
                      </a:lnTo>
                      <a:lnTo>
                        <a:pt x="319" y="821"/>
                      </a:lnTo>
                      <a:lnTo>
                        <a:pt x="356" y="788"/>
                      </a:lnTo>
                      <a:lnTo>
                        <a:pt x="394" y="752"/>
                      </a:lnTo>
                      <a:lnTo>
                        <a:pt x="429" y="716"/>
                      </a:lnTo>
                      <a:lnTo>
                        <a:pt x="467" y="679"/>
                      </a:lnTo>
                      <a:lnTo>
                        <a:pt x="502" y="639"/>
                      </a:lnTo>
                      <a:lnTo>
                        <a:pt x="537" y="599"/>
                      </a:lnTo>
                      <a:lnTo>
                        <a:pt x="571" y="559"/>
                      </a:lnTo>
                      <a:lnTo>
                        <a:pt x="604" y="516"/>
                      </a:lnTo>
                      <a:lnTo>
                        <a:pt x="634" y="473"/>
                      </a:lnTo>
                      <a:lnTo>
                        <a:pt x="663" y="428"/>
                      </a:lnTo>
                      <a:lnTo>
                        <a:pt x="690" y="384"/>
                      </a:lnTo>
                      <a:lnTo>
                        <a:pt x="713" y="339"/>
                      </a:lnTo>
                      <a:lnTo>
                        <a:pt x="735" y="294"/>
                      </a:lnTo>
                      <a:lnTo>
                        <a:pt x="752" y="248"/>
                      </a:lnTo>
                      <a:lnTo>
                        <a:pt x="760" y="223"/>
                      </a:lnTo>
                      <a:lnTo>
                        <a:pt x="766" y="201"/>
                      </a:lnTo>
                      <a:lnTo>
                        <a:pt x="772" y="178"/>
                      </a:lnTo>
                      <a:lnTo>
                        <a:pt x="777" y="155"/>
                      </a:lnTo>
                      <a:lnTo>
                        <a:pt x="780" y="130"/>
                      </a:lnTo>
                      <a:lnTo>
                        <a:pt x="783" y="107"/>
                      </a:lnTo>
                      <a:lnTo>
                        <a:pt x="786" y="83"/>
                      </a:lnTo>
                      <a:lnTo>
                        <a:pt x="786" y="60"/>
                      </a:lnTo>
                      <a:lnTo>
                        <a:pt x="786" y="60"/>
                      </a:lnTo>
                      <a:lnTo>
                        <a:pt x="785" y="30"/>
                      </a:lnTo>
                      <a:lnTo>
                        <a:pt x="782" y="0"/>
                      </a:lnTo>
                      <a:lnTo>
                        <a:pt x="726" y="0"/>
                      </a:lnTo>
                      <a:close/>
                    </a:path>
                  </a:pathLst>
                </a:custGeom>
                <a:gradFill flip="none" rotWithShape="1">
                  <a:gsLst>
                    <a:gs pos="0">
                      <a:schemeClr val="accent4">
                        <a:lumMod val="60000"/>
                        <a:lumOff val="40000"/>
                      </a:schemeClr>
                    </a:gs>
                    <a:gs pos="100000">
                      <a:schemeClr val="accent4">
                        <a:lumMod val="75000"/>
                      </a:schemeClr>
                    </a:gs>
                  </a:gsLst>
                  <a:lin ang="270000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nvGrpSpPr>
                <p:cNvPr id="3" name="Group 2">
                  <a:extLst>
                    <a:ext uri="{FF2B5EF4-FFF2-40B4-BE49-F238E27FC236}">
                      <a16:creationId xmlns:a16="http://schemas.microsoft.com/office/drawing/2014/main" id="{71E42E5F-6F91-4888-95BA-5F56F80F0A36}"/>
                    </a:ext>
                  </a:extLst>
                </p:cNvPr>
                <p:cNvGrpSpPr/>
                <p:nvPr userDrawn="1"/>
              </p:nvGrpSpPr>
              <p:grpSpPr>
                <a:xfrm>
                  <a:off x="3168711" y="231929"/>
                  <a:ext cx="2327484" cy="5873746"/>
                  <a:chOff x="3168711" y="231929"/>
                  <a:chExt cx="2327484" cy="5873746"/>
                </a:xfrm>
              </p:grpSpPr>
              <p:grpSp>
                <p:nvGrpSpPr>
                  <p:cNvPr id="13" name="Group 100">
                    <a:extLst>
                      <a:ext uri="{FF2B5EF4-FFF2-40B4-BE49-F238E27FC236}">
                        <a16:creationId xmlns:a16="http://schemas.microsoft.com/office/drawing/2014/main" id="{54F323CB-1A1C-43D6-9DB6-9E294FC7421B}"/>
                      </a:ext>
                    </a:extLst>
                  </p:cNvPr>
                  <p:cNvGrpSpPr/>
                  <p:nvPr/>
                </p:nvGrpSpPr>
                <p:grpSpPr>
                  <a:xfrm>
                    <a:off x="3168713" y="2311687"/>
                    <a:ext cx="2327481" cy="2620368"/>
                    <a:chOff x="3765550" y="4460875"/>
                    <a:chExt cx="1612901" cy="1882775"/>
                  </a:xfrm>
                </p:grpSpPr>
                <p:sp>
                  <p:nvSpPr>
                    <p:cNvPr id="62" name="Freeform 6">
                      <a:extLst>
                        <a:ext uri="{FF2B5EF4-FFF2-40B4-BE49-F238E27FC236}">
                          <a16:creationId xmlns:a16="http://schemas.microsoft.com/office/drawing/2014/main" id="{17276671-2C71-4C05-B156-F79F31F67CD2}"/>
                        </a:ext>
                      </a:extLst>
                    </p:cNvPr>
                    <p:cNvSpPr>
                      <a:spLocks/>
                    </p:cNvSpPr>
                    <p:nvPr/>
                  </p:nvSpPr>
                  <p:spPr bwMode="auto">
                    <a:xfrm>
                      <a:off x="3765550" y="4460875"/>
                      <a:ext cx="1600200" cy="1868488"/>
                    </a:xfrm>
                    <a:custGeom>
                      <a:avLst/>
                      <a:gdLst>
                        <a:gd name="T0" fmla="*/ 3021 w 3023"/>
                        <a:gd name="T1" fmla="*/ 3504 h 3533"/>
                        <a:gd name="T2" fmla="*/ 3005 w 3023"/>
                        <a:gd name="T3" fmla="*/ 3410 h 3533"/>
                        <a:gd name="T4" fmla="*/ 2968 w 3023"/>
                        <a:gd name="T5" fmla="*/ 3291 h 3533"/>
                        <a:gd name="T6" fmla="*/ 2930 w 3023"/>
                        <a:gd name="T7" fmla="*/ 3203 h 3533"/>
                        <a:gd name="T8" fmla="*/ 2875 w 3023"/>
                        <a:gd name="T9" fmla="*/ 3106 h 3533"/>
                        <a:gd name="T10" fmla="*/ 2802 w 3023"/>
                        <a:gd name="T11" fmla="*/ 2997 h 3533"/>
                        <a:gd name="T12" fmla="*/ 2708 w 3023"/>
                        <a:gd name="T13" fmla="*/ 2880 h 3533"/>
                        <a:gd name="T14" fmla="*/ 2589 w 3023"/>
                        <a:gd name="T15" fmla="*/ 2754 h 3533"/>
                        <a:gd name="T16" fmla="*/ 2494 w 3023"/>
                        <a:gd name="T17" fmla="*/ 2665 h 3533"/>
                        <a:gd name="T18" fmla="*/ 2375 w 3023"/>
                        <a:gd name="T19" fmla="*/ 2567 h 3533"/>
                        <a:gd name="T20" fmla="*/ 2229 w 3023"/>
                        <a:gd name="T21" fmla="*/ 2463 h 3533"/>
                        <a:gd name="T22" fmla="*/ 2053 w 3023"/>
                        <a:gd name="T23" fmla="*/ 2353 h 3533"/>
                        <a:gd name="T24" fmla="*/ 1845 w 3023"/>
                        <a:gd name="T25" fmla="*/ 2231 h 3533"/>
                        <a:gd name="T26" fmla="*/ 1512 w 3023"/>
                        <a:gd name="T27" fmla="*/ 2052 h 3533"/>
                        <a:gd name="T28" fmla="*/ 1461 w 3023"/>
                        <a:gd name="T29" fmla="*/ 2026 h 3533"/>
                        <a:gd name="T30" fmla="*/ 1070 w 3023"/>
                        <a:gd name="T31" fmla="*/ 1818 h 3533"/>
                        <a:gd name="T32" fmla="*/ 755 w 3023"/>
                        <a:gd name="T33" fmla="*/ 1616 h 3533"/>
                        <a:gd name="T34" fmla="*/ 505 w 3023"/>
                        <a:gd name="T35" fmla="*/ 1425 h 3533"/>
                        <a:gd name="T36" fmla="*/ 310 w 3023"/>
                        <a:gd name="T37" fmla="*/ 1243 h 3533"/>
                        <a:gd name="T38" fmla="*/ 164 w 3023"/>
                        <a:gd name="T39" fmla="*/ 1068 h 3533"/>
                        <a:gd name="T40" fmla="*/ 102 w 3023"/>
                        <a:gd name="T41" fmla="*/ 981 h 3533"/>
                        <a:gd name="T42" fmla="*/ 55 w 3023"/>
                        <a:gd name="T43" fmla="*/ 895 h 3533"/>
                        <a:gd name="T44" fmla="*/ 25 w 3023"/>
                        <a:gd name="T45" fmla="*/ 820 h 3533"/>
                        <a:gd name="T46" fmla="*/ 10 w 3023"/>
                        <a:gd name="T47" fmla="*/ 759 h 3533"/>
                        <a:gd name="T48" fmla="*/ 0 w 3023"/>
                        <a:gd name="T49" fmla="*/ 673 h 3533"/>
                        <a:gd name="T50" fmla="*/ 3 w 3023"/>
                        <a:gd name="T51" fmla="*/ 28 h 3533"/>
                        <a:gd name="T52" fmla="*/ 18 w 3023"/>
                        <a:gd name="T53" fmla="*/ 121 h 3533"/>
                        <a:gd name="T54" fmla="*/ 55 w 3023"/>
                        <a:gd name="T55" fmla="*/ 240 h 3533"/>
                        <a:gd name="T56" fmla="*/ 95 w 3023"/>
                        <a:gd name="T57" fmla="*/ 327 h 3533"/>
                        <a:gd name="T58" fmla="*/ 149 w 3023"/>
                        <a:gd name="T59" fmla="*/ 426 h 3533"/>
                        <a:gd name="T60" fmla="*/ 222 w 3023"/>
                        <a:gd name="T61" fmla="*/ 535 h 3533"/>
                        <a:gd name="T62" fmla="*/ 317 w 3023"/>
                        <a:gd name="T63" fmla="*/ 653 h 3533"/>
                        <a:gd name="T64" fmla="*/ 436 w 3023"/>
                        <a:gd name="T65" fmla="*/ 779 h 3533"/>
                        <a:gd name="T66" fmla="*/ 530 w 3023"/>
                        <a:gd name="T67" fmla="*/ 866 h 3533"/>
                        <a:gd name="T68" fmla="*/ 649 w 3023"/>
                        <a:gd name="T69" fmla="*/ 965 h 3533"/>
                        <a:gd name="T70" fmla="*/ 795 w 3023"/>
                        <a:gd name="T71" fmla="*/ 1068 h 3533"/>
                        <a:gd name="T72" fmla="*/ 970 w 3023"/>
                        <a:gd name="T73" fmla="*/ 1180 h 3533"/>
                        <a:gd name="T74" fmla="*/ 1179 w 3023"/>
                        <a:gd name="T75" fmla="*/ 1300 h 3533"/>
                        <a:gd name="T76" fmla="*/ 1512 w 3023"/>
                        <a:gd name="T77" fmla="*/ 1480 h 3533"/>
                        <a:gd name="T78" fmla="*/ 1563 w 3023"/>
                        <a:gd name="T79" fmla="*/ 1505 h 3533"/>
                        <a:gd name="T80" fmla="*/ 1954 w 3023"/>
                        <a:gd name="T81" fmla="*/ 1714 h 3533"/>
                        <a:gd name="T82" fmla="*/ 2269 w 3023"/>
                        <a:gd name="T83" fmla="*/ 1914 h 3533"/>
                        <a:gd name="T84" fmla="*/ 2520 w 3023"/>
                        <a:gd name="T85" fmla="*/ 2106 h 3533"/>
                        <a:gd name="T86" fmla="*/ 2713 w 3023"/>
                        <a:gd name="T87" fmla="*/ 2290 h 3533"/>
                        <a:gd name="T88" fmla="*/ 2861 w 3023"/>
                        <a:gd name="T89" fmla="*/ 2463 h 3533"/>
                        <a:gd name="T90" fmla="*/ 2921 w 3023"/>
                        <a:gd name="T91" fmla="*/ 2550 h 3533"/>
                        <a:gd name="T92" fmla="*/ 2970 w 3023"/>
                        <a:gd name="T93" fmla="*/ 2638 h 3533"/>
                        <a:gd name="T94" fmla="*/ 2998 w 3023"/>
                        <a:gd name="T95" fmla="*/ 2712 h 3533"/>
                        <a:gd name="T96" fmla="*/ 3014 w 3023"/>
                        <a:gd name="T97" fmla="*/ 2774 h 3533"/>
                        <a:gd name="T98" fmla="*/ 3023 w 3023"/>
                        <a:gd name="T99" fmla="*/ 286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3">
                          <a:moveTo>
                            <a:pt x="3023" y="3533"/>
                          </a:moveTo>
                          <a:lnTo>
                            <a:pt x="3023" y="3533"/>
                          </a:lnTo>
                          <a:lnTo>
                            <a:pt x="3021" y="3504"/>
                          </a:lnTo>
                          <a:lnTo>
                            <a:pt x="3018" y="3478"/>
                          </a:lnTo>
                          <a:lnTo>
                            <a:pt x="3014" y="3447"/>
                          </a:lnTo>
                          <a:lnTo>
                            <a:pt x="3005" y="3410"/>
                          </a:lnTo>
                          <a:lnTo>
                            <a:pt x="2994" y="3367"/>
                          </a:lnTo>
                          <a:lnTo>
                            <a:pt x="2978" y="3318"/>
                          </a:lnTo>
                          <a:lnTo>
                            <a:pt x="2968" y="3291"/>
                          </a:lnTo>
                          <a:lnTo>
                            <a:pt x="2957" y="3264"/>
                          </a:lnTo>
                          <a:lnTo>
                            <a:pt x="2944" y="3235"/>
                          </a:lnTo>
                          <a:lnTo>
                            <a:pt x="2930" y="3203"/>
                          </a:lnTo>
                          <a:lnTo>
                            <a:pt x="2914" y="3172"/>
                          </a:lnTo>
                          <a:lnTo>
                            <a:pt x="2895" y="3139"/>
                          </a:lnTo>
                          <a:lnTo>
                            <a:pt x="2875" y="3106"/>
                          </a:lnTo>
                          <a:lnTo>
                            <a:pt x="2852" y="3070"/>
                          </a:lnTo>
                          <a:lnTo>
                            <a:pt x="2828" y="3034"/>
                          </a:lnTo>
                          <a:lnTo>
                            <a:pt x="2802" y="2997"/>
                          </a:lnTo>
                          <a:lnTo>
                            <a:pt x="2772" y="2958"/>
                          </a:lnTo>
                          <a:lnTo>
                            <a:pt x="2740" y="2920"/>
                          </a:lnTo>
                          <a:lnTo>
                            <a:pt x="2708" y="2880"/>
                          </a:lnTo>
                          <a:lnTo>
                            <a:pt x="2670" y="2838"/>
                          </a:lnTo>
                          <a:lnTo>
                            <a:pt x="2630" y="2797"/>
                          </a:lnTo>
                          <a:lnTo>
                            <a:pt x="2589" y="2754"/>
                          </a:lnTo>
                          <a:lnTo>
                            <a:pt x="2543" y="2709"/>
                          </a:lnTo>
                          <a:lnTo>
                            <a:pt x="2494" y="2665"/>
                          </a:lnTo>
                          <a:lnTo>
                            <a:pt x="2494" y="2665"/>
                          </a:lnTo>
                          <a:lnTo>
                            <a:pt x="2457" y="2633"/>
                          </a:lnTo>
                          <a:lnTo>
                            <a:pt x="2418" y="2600"/>
                          </a:lnTo>
                          <a:lnTo>
                            <a:pt x="2375" y="2567"/>
                          </a:lnTo>
                          <a:lnTo>
                            <a:pt x="2329" y="2533"/>
                          </a:lnTo>
                          <a:lnTo>
                            <a:pt x="2281" y="2499"/>
                          </a:lnTo>
                          <a:lnTo>
                            <a:pt x="2229" y="2463"/>
                          </a:lnTo>
                          <a:lnTo>
                            <a:pt x="2173" y="2427"/>
                          </a:lnTo>
                          <a:lnTo>
                            <a:pt x="2116" y="2390"/>
                          </a:lnTo>
                          <a:lnTo>
                            <a:pt x="2053" y="2353"/>
                          </a:lnTo>
                          <a:lnTo>
                            <a:pt x="1989" y="2313"/>
                          </a:lnTo>
                          <a:lnTo>
                            <a:pt x="1918" y="2272"/>
                          </a:lnTo>
                          <a:lnTo>
                            <a:pt x="1845" y="2231"/>
                          </a:lnTo>
                          <a:lnTo>
                            <a:pt x="1688" y="2145"/>
                          </a:lnTo>
                          <a:lnTo>
                            <a:pt x="1512" y="2052"/>
                          </a:lnTo>
                          <a:lnTo>
                            <a:pt x="1512" y="2052"/>
                          </a:lnTo>
                          <a:lnTo>
                            <a:pt x="1512" y="2052"/>
                          </a:lnTo>
                          <a:lnTo>
                            <a:pt x="1461" y="2026"/>
                          </a:lnTo>
                          <a:lnTo>
                            <a:pt x="1461" y="2026"/>
                          </a:lnTo>
                          <a:lnTo>
                            <a:pt x="1322" y="1956"/>
                          </a:lnTo>
                          <a:lnTo>
                            <a:pt x="1192" y="1887"/>
                          </a:lnTo>
                          <a:lnTo>
                            <a:pt x="1070" y="1818"/>
                          </a:lnTo>
                          <a:lnTo>
                            <a:pt x="957" y="1750"/>
                          </a:lnTo>
                          <a:lnTo>
                            <a:pt x="853" y="1684"/>
                          </a:lnTo>
                          <a:lnTo>
                            <a:pt x="755" y="1616"/>
                          </a:lnTo>
                          <a:lnTo>
                            <a:pt x="664" y="1552"/>
                          </a:lnTo>
                          <a:lnTo>
                            <a:pt x="581" y="1488"/>
                          </a:lnTo>
                          <a:lnTo>
                            <a:pt x="505" y="1425"/>
                          </a:lnTo>
                          <a:lnTo>
                            <a:pt x="433" y="1363"/>
                          </a:lnTo>
                          <a:lnTo>
                            <a:pt x="369" y="1303"/>
                          </a:lnTo>
                          <a:lnTo>
                            <a:pt x="310" y="1243"/>
                          </a:lnTo>
                          <a:lnTo>
                            <a:pt x="257" y="1184"/>
                          </a:lnTo>
                          <a:lnTo>
                            <a:pt x="208" y="1125"/>
                          </a:lnTo>
                          <a:lnTo>
                            <a:pt x="164" y="1068"/>
                          </a:lnTo>
                          <a:lnTo>
                            <a:pt x="124" y="1014"/>
                          </a:lnTo>
                          <a:lnTo>
                            <a:pt x="124" y="1014"/>
                          </a:lnTo>
                          <a:lnTo>
                            <a:pt x="102" y="981"/>
                          </a:lnTo>
                          <a:lnTo>
                            <a:pt x="85" y="950"/>
                          </a:lnTo>
                          <a:lnTo>
                            <a:pt x="68" y="922"/>
                          </a:lnTo>
                          <a:lnTo>
                            <a:pt x="55" y="895"/>
                          </a:lnTo>
                          <a:lnTo>
                            <a:pt x="43" y="869"/>
                          </a:lnTo>
                          <a:lnTo>
                            <a:pt x="33" y="843"/>
                          </a:lnTo>
                          <a:lnTo>
                            <a:pt x="25" y="820"/>
                          </a:lnTo>
                          <a:lnTo>
                            <a:pt x="19" y="799"/>
                          </a:lnTo>
                          <a:lnTo>
                            <a:pt x="13" y="777"/>
                          </a:lnTo>
                          <a:lnTo>
                            <a:pt x="10" y="759"/>
                          </a:lnTo>
                          <a:lnTo>
                            <a:pt x="5" y="724"/>
                          </a:lnTo>
                          <a:lnTo>
                            <a:pt x="2" y="696"/>
                          </a:lnTo>
                          <a:lnTo>
                            <a:pt x="0" y="673"/>
                          </a:lnTo>
                          <a:lnTo>
                            <a:pt x="2" y="0"/>
                          </a:lnTo>
                          <a:lnTo>
                            <a:pt x="2" y="0"/>
                          </a:lnTo>
                          <a:lnTo>
                            <a:pt x="3" y="28"/>
                          </a:lnTo>
                          <a:lnTo>
                            <a:pt x="6" y="53"/>
                          </a:lnTo>
                          <a:lnTo>
                            <a:pt x="10" y="84"/>
                          </a:lnTo>
                          <a:lnTo>
                            <a:pt x="18" y="121"/>
                          </a:lnTo>
                          <a:lnTo>
                            <a:pt x="29" y="164"/>
                          </a:lnTo>
                          <a:lnTo>
                            <a:pt x="45" y="214"/>
                          </a:lnTo>
                          <a:lnTo>
                            <a:pt x="55" y="240"/>
                          </a:lnTo>
                          <a:lnTo>
                            <a:pt x="66" y="269"/>
                          </a:lnTo>
                          <a:lnTo>
                            <a:pt x="79" y="297"/>
                          </a:lnTo>
                          <a:lnTo>
                            <a:pt x="95" y="327"/>
                          </a:lnTo>
                          <a:lnTo>
                            <a:pt x="111" y="359"/>
                          </a:lnTo>
                          <a:lnTo>
                            <a:pt x="129" y="392"/>
                          </a:lnTo>
                          <a:lnTo>
                            <a:pt x="149" y="426"/>
                          </a:lnTo>
                          <a:lnTo>
                            <a:pt x="171" y="461"/>
                          </a:lnTo>
                          <a:lnTo>
                            <a:pt x="195" y="498"/>
                          </a:lnTo>
                          <a:lnTo>
                            <a:pt x="222" y="535"/>
                          </a:lnTo>
                          <a:lnTo>
                            <a:pt x="251" y="572"/>
                          </a:lnTo>
                          <a:lnTo>
                            <a:pt x="283" y="612"/>
                          </a:lnTo>
                          <a:lnTo>
                            <a:pt x="317" y="653"/>
                          </a:lnTo>
                          <a:lnTo>
                            <a:pt x="354" y="694"/>
                          </a:lnTo>
                          <a:lnTo>
                            <a:pt x="393" y="736"/>
                          </a:lnTo>
                          <a:lnTo>
                            <a:pt x="436" y="779"/>
                          </a:lnTo>
                          <a:lnTo>
                            <a:pt x="482" y="822"/>
                          </a:lnTo>
                          <a:lnTo>
                            <a:pt x="530" y="866"/>
                          </a:lnTo>
                          <a:lnTo>
                            <a:pt x="530" y="866"/>
                          </a:lnTo>
                          <a:lnTo>
                            <a:pt x="566" y="899"/>
                          </a:lnTo>
                          <a:lnTo>
                            <a:pt x="606" y="932"/>
                          </a:lnTo>
                          <a:lnTo>
                            <a:pt x="649" y="965"/>
                          </a:lnTo>
                          <a:lnTo>
                            <a:pt x="695" y="999"/>
                          </a:lnTo>
                          <a:lnTo>
                            <a:pt x="744" y="1034"/>
                          </a:lnTo>
                          <a:lnTo>
                            <a:pt x="795" y="1068"/>
                          </a:lnTo>
                          <a:lnTo>
                            <a:pt x="850" y="1105"/>
                          </a:lnTo>
                          <a:lnTo>
                            <a:pt x="909" y="1142"/>
                          </a:lnTo>
                          <a:lnTo>
                            <a:pt x="970" y="1180"/>
                          </a:lnTo>
                          <a:lnTo>
                            <a:pt x="1036" y="1218"/>
                          </a:lnTo>
                          <a:lnTo>
                            <a:pt x="1105" y="1258"/>
                          </a:lnTo>
                          <a:lnTo>
                            <a:pt x="1179" y="1300"/>
                          </a:lnTo>
                          <a:lnTo>
                            <a:pt x="1337" y="1387"/>
                          </a:lnTo>
                          <a:lnTo>
                            <a:pt x="1512" y="1480"/>
                          </a:lnTo>
                          <a:lnTo>
                            <a:pt x="1512" y="1480"/>
                          </a:lnTo>
                          <a:lnTo>
                            <a:pt x="1512" y="1480"/>
                          </a:lnTo>
                          <a:lnTo>
                            <a:pt x="1563" y="1505"/>
                          </a:lnTo>
                          <a:lnTo>
                            <a:pt x="1563" y="1505"/>
                          </a:lnTo>
                          <a:lnTo>
                            <a:pt x="1702" y="1575"/>
                          </a:lnTo>
                          <a:lnTo>
                            <a:pt x="1832" y="1645"/>
                          </a:lnTo>
                          <a:lnTo>
                            <a:pt x="1954" y="1714"/>
                          </a:lnTo>
                          <a:lnTo>
                            <a:pt x="2067" y="1781"/>
                          </a:lnTo>
                          <a:lnTo>
                            <a:pt x="2172" y="1848"/>
                          </a:lnTo>
                          <a:lnTo>
                            <a:pt x="2269" y="1914"/>
                          </a:lnTo>
                          <a:lnTo>
                            <a:pt x="2359" y="1979"/>
                          </a:lnTo>
                          <a:lnTo>
                            <a:pt x="2443" y="2043"/>
                          </a:lnTo>
                          <a:lnTo>
                            <a:pt x="2520" y="2106"/>
                          </a:lnTo>
                          <a:lnTo>
                            <a:pt x="2590" y="2168"/>
                          </a:lnTo>
                          <a:lnTo>
                            <a:pt x="2655" y="2229"/>
                          </a:lnTo>
                          <a:lnTo>
                            <a:pt x="2713" y="2290"/>
                          </a:lnTo>
                          <a:lnTo>
                            <a:pt x="2768" y="2348"/>
                          </a:lnTo>
                          <a:lnTo>
                            <a:pt x="2816" y="2406"/>
                          </a:lnTo>
                          <a:lnTo>
                            <a:pt x="2861" y="2463"/>
                          </a:lnTo>
                          <a:lnTo>
                            <a:pt x="2901" y="2519"/>
                          </a:lnTo>
                          <a:lnTo>
                            <a:pt x="2901" y="2519"/>
                          </a:lnTo>
                          <a:lnTo>
                            <a:pt x="2921" y="2550"/>
                          </a:lnTo>
                          <a:lnTo>
                            <a:pt x="2940" y="2580"/>
                          </a:lnTo>
                          <a:lnTo>
                            <a:pt x="2955" y="2610"/>
                          </a:lnTo>
                          <a:lnTo>
                            <a:pt x="2970" y="2638"/>
                          </a:lnTo>
                          <a:lnTo>
                            <a:pt x="2981" y="2663"/>
                          </a:lnTo>
                          <a:lnTo>
                            <a:pt x="2991" y="2688"/>
                          </a:lnTo>
                          <a:lnTo>
                            <a:pt x="2998" y="2712"/>
                          </a:lnTo>
                          <a:lnTo>
                            <a:pt x="3005" y="2734"/>
                          </a:lnTo>
                          <a:lnTo>
                            <a:pt x="3010" y="2754"/>
                          </a:lnTo>
                          <a:lnTo>
                            <a:pt x="3014" y="2774"/>
                          </a:lnTo>
                          <a:lnTo>
                            <a:pt x="3020" y="2808"/>
                          </a:lnTo>
                          <a:lnTo>
                            <a:pt x="3021" y="2837"/>
                          </a:lnTo>
                          <a:lnTo>
                            <a:pt x="3023" y="2860"/>
                          </a:lnTo>
                          <a:lnTo>
                            <a:pt x="3023" y="3533"/>
                          </a:lnTo>
                          <a:close/>
                        </a:path>
                      </a:pathLst>
                    </a:custGeom>
                    <a:gradFill flip="none" rotWithShape="1">
                      <a:gsLst>
                        <a:gs pos="100000">
                          <a:schemeClr val="accent4">
                            <a:lumMod val="50000"/>
                          </a:schemeClr>
                        </a:gs>
                        <a:gs pos="40000">
                          <a:schemeClr val="accent4">
                            <a:lumMod val="75000"/>
                          </a:schemeClr>
                        </a:gs>
                        <a:gs pos="0">
                          <a:schemeClr val="accent4">
                            <a:lumMod val="60000"/>
                            <a:lumOff val="40000"/>
                          </a:schemeClr>
                        </a:gs>
                      </a:gsLst>
                      <a:lin ang="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63" name="Freeform 15">
                      <a:extLst>
                        <a:ext uri="{FF2B5EF4-FFF2-40B4-BE49-F238E27FC236}">
                          <a16:creationId xmlns:a16="http://schemas.microsoft.com/office/drawing/2014/main" id="{9DD76AA4-9EC4-4049-BBBF-A10A37F4AC08}"/>
                        </a:ext>
                      </a:extLst>
                    </p:cNvPr>
                    <p:cNvSpPr>
                      <a:spLocks/>
                    </p:cNvSpPr>
                    <p:nvPr/>
                  </p:nvSpPr>
                  <p:spPr bwMode="auto">
                    <a:xfrm>
                      <a:off x="4962525" y="5472113"/>
                      <a:ext cx="415925" cy="515938"/>
                    </a:xfrm>
                    <a:custGeom>
                      <a:avLst/>
                      <a:gdLst>
                        <a:gd name="T0" fmla="*/ 730 w 785"/>
                        <a:gd name="T1" fmla="*/ 974 h 974"/>
                        <a:gd name="T2" fmla="*/ 785 w 785"/>
                        <a:gd name="T3" fmla="*/ 974 h 974"/>
                        <a:gd name="T4" fmla="*/ 785 w 785"/>
                        <a:gd name="T5" fmla="*/ 974 h 974"/>
                        <a:gd name="T6" fmla="*/ 785 w 785"/>
                        <a:gd name="T7" fmla="*/ 974 h 974"/>
                        <a:gd name="T8" fmla="*/ 785 w 785"/>
                        <a:gd name="T9" fmla="*/ 974 h 974"/>
                        <a:gd name="T10" fmla="*/ 785 w 785"/>
                        <a:gd name="T11" fmla="*/ 951 h 974"/>
                        <a:gd name="T12" fmla="*/ 783 w 785"/>
                        <a:gd name="T13" fmla="*/ 929 h 974"/>
                        <a:gd name="T14" fmla="*/ 780 w 785"/>
                        <a:gd name="T15" fmla="*/ 908 h 974"/>
                        <a:gd name="T16" fmla="*/ 776 w 785"/>
                        <a:gd name="T17" fmla="*/ 885 h 974"/>
                        <a:gd name="T18" fmla="*/ 772 w 785"/>
                        <a:gd name="T19" fmla="*/ 864 h 974"/>
                        <a:gd name="T20" fmla="*/ 766 w 785"/>
                        <a:gd name="T21" fmla="*/ 841 h 974"/>
                        <a:gd name="T22" fmla="*/ 759 w 785"/>
                        <a:gd name="T23" fmla="*/ 819 h 974"/>
                        <a:gd name="T24" fmla="*/ 752 w 785"/>
                        <a:gd name="T25" fmla="*/ 798 h 974"/>
                        <a:gd name="T26" fmla="*/ 733 w 785"/>
                        <a:gd name="T27" fmla="*/ 753 h 974"/>
                        <a:gd name="T28" fmla="*/ 713 w 785"/>
                        <a:gd name="T29" fmla="*/ 710 h 974"/>
                        <a:gd name="T30" fmla="*/ 689 w 785"/>
                        <a:gd name="T31" fmla="*/ 666 h 974"/>
                        <a:gd name="T32" fmla="*/ 663 w 785"/>
                        <a:gd name="T33" fmla="*/ 624 h 974"/>
                        <a:gd name="T34" fmla="*/ 634 w 785"/>
                        <a:gd name="T35" fmla="*/ 581 h 974"/>
                        <a:gd name="T36" fmla="*/ 603 w 785"/>
                        <a:gd name="T37" fmla="*/ 540 h 974"/>
                        <a:gd name="T38" fmla="*/ 570 w 785"/>
                        <a:gd name="T39" fmla="*/ 500 h 974"/>
                        <a:gd name="T40" fmla="*/ 537 w 785"/>
                        <a:gd name="T41" fmla="*/ 460 h 974"/>
                        <a:gd name="T42" fmla="*/ 501 w 785"/>
                        <a:gd name="T43" fmla="*/ 421 h 974"/>
                        <a:gd name="T44" fmla="*/ 465 w 785"/>
                        <a:gd name="T45" fmla="*/ 384 h 974"/>
                        <a:gd name="T46" fmla="*/ 429 w 785"/>
                        <a:gd name="T47" fmla="*/ 347 h 974"/>
                        <a:gd name="T48" fmla="*/ 392 w 785"/>
                        <a:gd name="T49" fmla="*/ 311 h 974"/>
                        <a:gd name="T50" fmla="*/ 355 w 785"/>
                        <a:gd name="T51" fmla="*/ 278 h 974"/>
                        <a:gd name="T52" fmla="*/ 319 w 785"/>
                        <a:gd name="T53" fmla="*/ 245 h 974"/>
                        <a:gd name="T54" fmla="*/ 247 w 785"/>
                        <a:gd name="T55" fmla="*/ 185 h 974"/>
                        <a:gd name="T56" fmla="*/ 182 w 785"/>
                        <a:gd name="T57" fmla="*/ 132 h 974"/>
                        <a:gd name="T58" fmla="*/ 121 w 785"/>
                        <a:gd name="T59" fmla="*/ 86 h 974"/>
                        <a:gd name="T60" fmla="*/ 71 w 785"/>
                        <a:gd name="T61" fmla="*/ 50 h 974"/>
                        <a:gd name="T62" fmla="*/ 33 w 785"/>
                        <a:gd name="T63" fmla="*/ 23 h 974"/>
                        <a:gd name="T64" fmla="*/ 0 w 785"/>
                        <a:gd name="T65" fmla="*/ 0 h 974"/>
                        <a:gd name="T66" fmla="*/ 0 w 785"/>
                        <a:gd name="T67" fmla="*/ 0 h 974"/>
                        <a:gd name="T68" fmla="*/ 30 w 785"/>
                        <a:gd name="T69" fmla="*/ 23 h 974"/>
                        <a:gd name="T70" fmla="*/ 66 w 785"/>
                        <a:gd name="T71" fmla="*/ 50 h 974"/>
                        <a:gd name="T72" fmla="*/ 113 w 785"/>
                        <a:gd name="T73" fmla="*/ 86 h 974"/>
                        <a:gd name="T74" fmla="*/ 167 w 785"/>
                        <a:gd name="T75" fmla="*/ 132 h 974"/>
                        <a:gd name="T76" fmla="*/ 229 w 785"/>
                        <a:gd name="T77" fmla="*/ 185 h 974"/>
                        <a:gd name="T78" fmla="*/ 295 w 785"/>
                        <a:gd name="T79" fmla="*/ 243 h 974"/>
                        <a:gd name="T80" fmla="*/ 328 w 785"/>
                        <a:gd name="T81" fmla="*/ 276 h 974"/>
                        <a:gd name="T82" fmla="*/ 362 w 785"/>
                        <a:gd name="T83" fmla="*/ 311 h 974"/>
                        <a:gd name="T84" fmla="*/ 396 w 785"/>
                        <a:gd name="T85" fmla="*/ 345 h 974"/>
                        <a:gd name="T86" fmla="*/ 431 w 785"/>
                        <a:gd name="T87" fmla="*/ 382 h 974"/>
                        <a:gd name="T88" fmla="*/ 464 w 785"/>
                        <a:gd name="T89" fmla="*/ 420 h 974"/>
                        <a:gd name="T90" fmla="*/ 497 w 785"/>
                        <a:gd name="T91" fmla="*/ 458 h 974"/>
                        <a:gd name="T92" fmla="*/ 528 w 785"/>
                        <a:gd name="T93" fmla="*/ 498 h 974"/>
                        <a:gd name="T94" fmla="*/ 558 w 785"/>
                        <a:gd name="T95" fmla="*/ 540 h 974"/>
                        <a:gd name="T96" fmla="*/ 587 w 785"/>
                        <a:gd name="T97" fmla="*/ 581 h 974"/>
                        <a:gd name="T98" fmla="*/ 614 w 785"/>
                        <a:gd name="T99" fmla="*/ 623 h 974"/>
                        <a:gd name="T100" fmla="*/ 638 w 785"/>
                        <a:gd name="T101" fmla="*/ 666 h 974"/>
                        <a:gd name="T102" fmla="*/ 660 w 785"/>
                        <a:gd name="T103" fmla="*/ 709 h 974"/>
                        <a:gd name="T104" fmla="*/ 680 w 785"/>
                        <a:gd name="T105" fmla="*/ 753 h 974"/>
                        <a:gd name="T106" fmla="*/ 697 w 785"/>
                        <a:gd name="T107" fmla="*/ 796 h 974"/>
                        <a:gd name="T108" fmla="*/ 710 w 785"/>
                        <a:gd name="T109" fmla="*/ 841 h 974"/>
                        <a:gd name="T110" fmla="*/ 716 w 785"/>
                        <a:gd name="T111" fmla="*/ 864 h 974"/>
                        <a:gd name="T112" fmla="*/ 722 w 785"/>
                        <a:gd name="T113" fmla="*/ 885 h 974"/>
                        <a:gd name="T114" fmla="*/ 724 w 785"/>
                        <a:gd name="T115" fmla="*/ 908 h 974"/>
                        <a:gd name="T116" fmla="*/ 727 w 785"/>
                        <a:gd name="T117" fmla="*/ 929 h 974"/>
                        <a:gd name="T118" fmla="*/ 729 w 785"/>
                        <a:gd name="T119" fmla="*/ 952 h 974"/>
                        <a:gd name="T120" fmla="*/ 730 w 785"/>
                        <a:gd name="T121" fmla="*/ 974 h 974"/>
                        <a:gd name="T122" fmla="*/ 730 w 785"/>
                        <a:gd name="T123"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 h="974">
                          <a:moveTo>
                            <a:pt x="730" y="974"/>
                          </a:moveTo>
                          <a:lnTo>
                            <a:pt x="785" y="974"/>
                          </a:lnTo>
                          <a:lnTo>
                            <a:pt x="785" y="974"/>
                          </a:lnTo>
                          <a:lnTo>
                            <a:pt x="785" y="974"/>
                          </a:lnTo>
                          <a:lnTo>
                            <a:pt x="785" y="974"/>
                          </a:lnTo>
                          <a:lnTo>
                            <a:pt x="785" y="951"/>
                          </a:lnTo>
                          <a:lnTo>
                            <a:pt x="783" y="929"/>
                          </a:lnTo>
                          <a:lnTo>
                            <a:pt x="780" y="908"/>
                          </a:lnTo>
                          <a:lnTo>
                            <a:pt x="776" y="885"/>
                          </a:lnTo>
                          <a:lnTo>
                            <a:pt x="772" y="864"/>
                          </a:lnTo>
                          <a:lnTo>
                            <a:pt x="766" y="841"/>
                          </a:lnTo>
                          <a:lnTo>
                            <a:pt x="759" y="819"/>
                          </a:lnTo>
                          <a:lnTo>
                            <a:pt x="752" y="798"/>
                          </a:lnTo>
                          <a:lnTo>
                            <a:pt x="733" y="753"/>
                          </a:lnTo>
                          <a:lnTo>
                            <a:pt x="713" y="710"/>
                          </a:lnTo>
                          <a:lnTo>
                            <a:pt x="689" y="666"/>
                          </a:lnTo>
                          <a:lnTo>
                            <a:pt x="663" y="624"/>
                          </a:lnTo>
                          <a:lnTo>
                            <a:pt x="634" y="581"/>
                          </a:lnTo>
                          <a:lnTo>
                            <a:pt x="603" y="540"/>
                          </a:lnTo>
                          <a:lnTo>
                            <a:pt x="570" y="500"/>
                          </a:lnTo>
                          <a:lnTo>
                            <a:pt x="537" y="460"/>
                          </a:lnTo>
                          <a:lnTo>
                            <a:pt x="501" y="421"/>
                          </a:lnTo>
                          <a:lnTo>
                            <a:pt x="465" y="384"/>
                          </a:lnTo>
                          <a:lnTo>
                            <a:pt x="429" y="347"/>
                          </a:lnTo>
                          <a:lnTo>
                            <a:pt x="392" y="311"/>
                          </a:lnTo>
                          <a:lnTo>
                            <a:pt x="355" y="278"/>
                          </a:lnTo>
                          <a:lnTo>
                            <a:pt x="319" y="245"/>
                          </a:lnTo>
                          <a:lnTo>
                            <a:pt x="247" y="185"/>
                          </a:lnTo>
                          <a:lnTo>
                            <a:pt x="182" y="132"/>
                          </a:lnTo>
                          <a:lnTo>
                            <a:pt x="121" y="86"/>
                          </a:lnTo>
                          <a:lnTo>
                            <a:pt x="71" y="50"/>
                          </a:lnTo>
                          <a:lnTo>
                            <a:pt x="33" y="23"/>
                          </a:lnTo>
                          <a:lnTo>
                            <a:pt x="0" y="0"/>
                          </a:lnTo>
                          <a:lnTo>
                            <a:pt x="0" y="0"/>
                          </a:lnTo>
                          <a:lnTo>
                            <a:pt x="30" y="23"/>
                          </a:lnTo>
                          <a:lnTo>
                            <a:pt x="66" y="50"/>
                          </a:lnTo>
                          <a:lnTo>
                            <a:pt x="113" y="86"/>
                          </a:lnTo>
                          <a:lnTo>
                            <a:pt x="167" y="132"/>
                          </a:lnTo>
                          <a:lnTo>
                            <a:pt x="229" y="185"/>
                          </a:lnTo>
                          <a:lnTo>
                            <a:pt x="295" y="243"/>
                          </a:lnTo>
                          <a:lnTo>
                            <a:pt x="328" y="276"/>
                          </a:lnTo>
                          <a:lnTo>
                            <a:pt x="362" y="311"/>
                          </a:lnTo>
                          <a:lnTo>
                            <a:pt x="396" y="345"/>
                          </a:lnTo>
                          <a:lnTo>
                            <a:pt x="431" y="382"/>
                          </a:lnTo>
                          <a:lnTo>
                            <a:pt x="464" y="420"/>
                          </a:lnTo>
                          <a:lnTo>
                            <a:pt x="497" y="458"/>
                          </a:lnTo>
                          <a:lnTo>
                            <a:pt x="528" y="498"/>
                          </a:lnTo>
                          <a:lnTo>
                            <a:pt x="558" y="540"/>
                          </a:lnTo>
                          <a:lnTo>
                            <a:pt x="587" y="581"/>
                          </a:lnTo>
                          <a:lnTo>
                            <a:pt x="614" y="623"/>
                          </a:lnTo>
                          <a:lnTo>
                            <a:pt x="638" y="666"/>
                          </a:lnTo>
                          <a:lnTo>
                            <a:pt x="660" y="709"/>
                          </a:lnTo>
                          <a:lnTo>
                            <a:pt x="680" y="753"/>
                          </a:lnTo>
                          <a:lnTo>
                            <a:pt x="697" y="796"/>
                          </a:lnTo>
                          <a:lnTo>
                            <a:pt x="710" y="841"/>
                          </a:lnTo>
                          <a:lnTo>
                            <a:pt x="716" y="864"/>
                          </a:lnTo>
                          <a:lnTo>
                            <a:pt x="722" y="885"/>
                          </a:lnTo>
                          <a:lnTo>
                            <a:pt x="724" y="908"/>
                          </a:lnTo>
                          <a:lnTo>
                            <a:pt x="727" y="929"/>
                          </a:lnTo>
                          <a:lnTo>
                            <a:pt x="729" y="952"/>
                          </a:lnTo>
                          <a:lnTo>
                            <a:pt x="730" y="974"/>
                          </a:lnTo>
                          <a:lnTo>
                            <a:pt x="730" y="974"/>
                          </a:lnTo>
                          <a:close/>
                        </a:path>
                      </a:pathLst>
                    </a:custGeom>
                    <a:gradFill flip="none" rotWithShape="1">
                      <a:gsLst>
                        <a:gs pos="0">
                          <a:schemeClr val="accent4">
                            <a:lumMod val="40000"/>
                            <a:lumOff val="60000"/>
                          </a:schemeClr>
                        </a:gs>
                        <a:gs pos="100000">
                          <a:schemeClr val="accent4">
                            <a:lumMod val="60000"/>
                            <a:lumOff val="40000"/>
                          </a:schemeClr>
                        </a:gs>
                      </a:gsLst>
                      <a:lin ang="270000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64" name="Rectangle 24">
                      <a:extLst>
                        <a:ext uri="{FF2B5EF4-FFF2-40B4-BE49-F238E27FC236}">
                          <a16:creationId xmlns:a16="http://schemas.microsoft.com/office/drawing/2014/main" id="{1C9EBE04-A9E8-45FD-9FC4-BDAE6F9CE848}"/>
                        </a:ext>
                      </a:extLst>
                    </p:cNvPr>
                    <p:cNvSpPr>
                      <a:spLocks noChangeArrowheads="1"/>
                    </p:cNvSpPr>
                    <p:nvPr/>
                  </p:nvSpPr>
                  <p:spPr bwMode="auto">
                    <a:xfrm>
                      <a:off x="5348288" y="5988050"/>
                      <a:ext cx="30163" cy="355600"/>
                    </a:xfrm>
                    <a:prstGeom prst="rect">
                      <a:avLst/>
                    </a:prstGeom>
                    <a:gradFill flip="none" rotWithShape="1">
                      <a:gsLst>
                        <a:gs pos="0">
                          <a:schemeClr val="accent4">
                            <a:lumMod val="60000"/>
                            <a:lumOff val="40000"/>
                          </a:schemeClr>
                        </a:gs>
                        <a:gs pos="100000">
                          <a:schemeClr val="accent4">
                            <a:lumMod val="75000"/>
                          </a:schemeClr>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nchor="ctr" anchorCtr="1"/>
                    <a:lstStyle/>
                    <a:p>
                      <a:pPr algn="ctr">
                        <a:lnSpc>
                          <a:spcPct val="85000"/>
                        </a:lnSpc>
                        <a:spcBef>
                          <a:spcPct val="20000"/>
                        </a:spcBef>
                      </a:pPr>
                      <a:endParaRPr lang="en-US" dirty="0"/>
                    </a:p>
                  </p:txBody>
                </p:sp>
              </p:grpSp>
              <p:sp>
                <p:nvSpPr>
                  <p:cNvPr id="14" name="Freeform 8">
                    <a:extLst>
                      <a:ext uri="{FF2B5EF4-FFF2-40B4-BE49-F238E27FC236}">
                        <a16:creationId xmlns:a16="http://schemas.microsoft.com/office/drawing/2014/main" id="{227F98FA-D5EA-4C01-AA10-B6609F942235}"/>
                      </a:ext>
                    </a:extLst>
                  </p:cNvPr>
                  <p:cNvSpPr>
                    <a:spLocks/>
                  </p:cNvSpPr>
                  <p:nvPr/>
                </p:nvSpPr>
                <p:spPr bwMode="auto">
                  <a:xfrm>
                    <a:off x="3168711" y="567101"/>
                    <a:ext cx="2309153" cy="2602692"/>
                  </a:xfrm>
                  <a:custGeom>
                    <a:avLst/>
                    <a:gdLst>
                      <a:gd name="T0" fmla="*/ 3021 w 3023"/>
                      <a:gd name="T1" fmla="*/ 3505 h 3534"/>
                      <a:gd name="T2" fmla="*/ 3005 w 3023"/>
                      <a:gd name="T3" fmla="*/ 3410 h 3534"/>
                      <a:gd name="T4" fmla="*/ 2968 w 3023"/>
                      <a:gd name="T5" fmla="*/ 3293 h 3534"/>
                      <a:gd name="T6" fmla="*/ 2930 w 3023"/>
                      <a:gd name="T7" fmla="*/ 3204 h 3534"/>
                      <a:gd name="T8" fmla="*/ 2875 w 3023"/>
                      <a:gd name="T9" fmla="*/ 3107 h 3534"/>
                      <a:gd name="T10" fmla="*/ 2802 w 3023"/>
                      <a:gd name="T11" fmla="*/ 2998 h 3534"/>
                      <a:gd name="T12" fmla="*/ 2708 w 3023"/>
                      <a:gd name="T13" fmla="*/ 2881 h 3534"/>
                      <a:gd name="T14" fmla="*/ 2589 w 3023"/>
                      <a:gd name="T15" fmla="*/ 2755 h 3534"/>
                      <a:gd name="T16" fmla="*/ 2494 w 3023"/>
                      <a:gd name="T17" fmla="*/ 2666 h 3534"/>
                      <a:gd name="T18" fmla="*/ 2375 w 3023"/>
                      <a:gd name="T19" fmla="*/ 2568 h 3534"/>
                      <a:gd name="T20" fmla="*/ 2229 w 3023"/>
                      <a:gd name="T21" fmla="*/ 2464 h 3534"/>
                      <a:gd name="T22" fmla="*/ 2053 w 3023"/>
                      <a:gd name="T23" fmla="*/ 2353 h 3534"/>
                      <a:gd name="T24" fmla="*/ 1845 w 3023"/>
                      <a:gd name="T25" fmla="*/ 2232 h 3534"/>
                      <a:gd name="T26" fmla="*/ 1512 w 3023"/>
                      <a:gd name="T27" fmla="*/ 2053 h 3534"/>
                      <a:gd name="T28" fmla="*/ 1461 w 3023"/>
                      <a:gd name="T29" fmla="*/ 2028 h 3534"/>
                      <a:gd name="T30" fmla="*/ 1070 w 3023"/>
                      <a:gd name="T31" fmla="*/ 1819 h 3534"/>
                      <a:gd name="T32" fmla="*/ 755 w 3023"/>
                      <a:gd name="T33" fmla="*/ 1619 h 3534"/>
                      <a:gd name="T34" fmla="*/ 505 w 3023"/>
                      <a:gd name="T35" fmla="*/ 1427 h 3534"/>
                      <a:gd name="T36" fmla="*/ 310 w 3023"/>
                      <a:gd name="T37" fmla="*/ 1244 h 3534"/>
                      <a:gd name="T38" fmla="*/ 164 w 3023"/>
                      <a:gd name="T39" fmla="*/ 1070 h 3534"/>
                      <a:gd name="T40" fmla="*/ 102 w 3023"/>
                      <a:gd name="T41" fmla="*/ 983 h 3534"/>
                      <a:gd name="T42" fmla="*/ 55 w 3023"/>
                      <a:gd name="T43" fmla="*/ 896 h 3534"/>
                      <a:gd name="T44" fmla="*/ 25 w 3023"/>
                      <a:gd name="T45" fmla="*/ 821 h 3534"/>
                      <a:gd name="T46" fmla="*/ 10 w 3023"/>
                      <a:gd name="T47" fmla="*/ 759 h 3534"/>
                      <a:gd name="T48" fmla="*/ 0 w 3023"/>
                      <a:gd name="T49" fmla="*/ 674 h 3534"/>
                      <a:gd name="T50" fmla="*/ 3 w 3023"/>
                      <a:gd name="T51" fmla="*/ 29 h 3534"/>
                      <a:gd name="T52" fmla="*/ 18 w 3023"/>
                      <a:gd name="T53" fmla="*/ 122 h 3534"/>
                      <a:gd name="T54" fmla="*/ 55 w 3023"/>
                      <a:gd name="T55" fmla="*/ 241 h 3534"/>
                      <a:gd name="T56" fmla="*/ 95 w 3023"/>
                      <a:gd name="T57" fmla="*/ 328 h 3534"/>
                      <a:gd name="T58" fmla="*/ 149 w 3023"/>
                      <a:gd name="T59" fmla="*/ 427 h 3534"/>
                      <a:gd name="T60" fmla="*/ 222 w 3023"/>
                      <a:gd name="T61" fmla="*/ 536 h 3534"/>
                      <a:gd name="T62" fmla="*/ 317 w 3023"/>
                      <a:gd name="T63" fmla="*/ 653 h 3534"/>
                      <a:gd name="T64" fmla="*/ 436 w 3023"/>
                      <a:gd name="T65" fmla="*/ 779 h 3534"/>
                      <a:gd name="T66" fmla="*/ 530 w 3023"/>
                      <a:gd name="T67" fmla="*/ 868 h 3534"/>
                      <a:gd name="T68" fmla="*/ 649 w 3023"/>
                      <a:gd name="T69" fmla="*/ 966 h 3534"/>
                      <a:gd name="T70" fmla="*/ 795 w 3023"/>
                      <a:gd name="T71" fmla="*/ 1070 h 3534"/>
                      <a:gd name="T72" fmla="*/ 970 w 3023"/>
                      <a:gd name="T73" fmla="*/ 1181 h 3534"/>
                      <a:gd name="T74" fmla="*/ 1179 w 3023"/>
                      <a:gd name="T75" fmla="*/ 1302 h 3534"/>
                      <a:gd name="T76" fmla="*/ 1512 w 3023"/>
                      <a:gd name="T77" fmla="*/ 1481 h 3534"/>
                      <a:gd name="T78" fmla="*/ 1563 w 3023"/>
                      <a:gd name="T79" fmla="*/ 1506 h 3534"/>
                      <a:gd name="T80" fmla="*/ 1954 w 3023"/>
                      <a:gd name="T81" fmla="*/ 1715 h 3534"/>
                      <a:gd name="T82" fmla="*/ 2269 w 3023"/>
                      <a:gd name="T83" fmla="*/ 1915 h 3534"/>
                      <a:gd name="T84" fmla="*/ 2520 w 3023"/>
                      <a:gd name="T85" fmla="*/ 2107 h 3534"/>
                      <a:gd name="T86" fmla="*/ 2713 w 3023"/>
                      <a:gd name="T87" fmla="*/ 2290 h 3534"/>
                      <a:gd name="T88" fmla="*/ 2861 w 3023"/>
                      <a:gd name="T89" fmla="*/ 2464 h 3534"/>
                      <a:gd name="T90" fmla="*/ 2921 w 3023"/>
                      <a:gd name="T91" fmla="*/ 2551 h 3534"/>
                      <a:gd name="T92" fmla="*/ 2970 w 3023"/>
                      <a:gd name="T93" fmla="*/ 2638 h 3534"/>
                      <a:gd name="T94" fmla="*/ 2998 w 3023"/>
                      <a:gd name="T95" fmla="*/ 2713 h 3534"/>
                      <a:gd name="T96" fmla="*/ 3014 w 3023"/>
                      <a:gd name="T97" fmla="*/ 2775 h 3534"/>
                      <a:gd name="T98" fmla="*/ 3023 w 3023"/>
                      <a:gd name="T99" fmla="*/ 2860 h 3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4">
                        <a:moveTo>
                          <a:pt x="3023" y="3534"/>
                        </a:moveTo>
                        <a:lnTo>
                          <a:pt x="3023" y="3534"/>
                        </a:lnTo>
                        <a:lnTo>
                          <a:pt x="3021" y="3505"/>
                        </a:lnTo>
                        <a:lnTo>
                          <a:pt x="3018" y="3479"/>
                        </a:lnTo>
                        <a:lnTo>
                          <a:pt x="3014" y="3449"/>
                        </a:lnTo>
                        <a:lnTo>
                          <a:pt x="3005" y="3410"/>
                        </a:lnTo>
                        <a:lnTo>
                          <a:pt x="2994" y="3367"/>
                        </a:lnTo>
                        <a:lnTo>
                          <a:pt x="2978" y="3319"/>
                        </a:lnTo>
                        <a:lnTo>
                          <a:pt x="2968" y="3293"/>
                        </a:lnTo>
                        <a:lnTo>
                          <a:pt x="2957" y="3264"/>
                        </a:lnTo>
                        <a:lnTo>
                          <a:pt x="2944" y="3236"/>
                        </a:lnTo>
                        <a:lnTo>
                          <a:pt x="2930" y="3204"/>
                        </a:lnTo>
                        <a:lnTo>
                          <a:pt x="2914" y="3173"/>
                        </a:lnTo>
                        <a:lnTo>
                          <a:pt x="2895" y="3141"/>
                        </a:lnTo>
                        <a:lnTo>
                          <a:pt x="2875" y="3107"/>
                        </a:lnTo>
                        <a:lnTo>
                          <a:pt x="2852" y="3071"/>
                        </a:lnTo>
                        <a:lnTo>
                          <a:pt x="2828" y="3035"/>
                        </a:lnTo>
                        <a:lnTo>
                          <a:pt x="2802" y="2998"/>
                        </a:lnTo>
                        <a:lnTo>
                          <a:pt x="2772" y="2959"/>
                        </a:lnTo>
                        <a:lnTo>
                          <a:pt x="2740" y="2921"/>
                        </a:lnTo>
                        <a:lnTo>
                          <a:pt x="2708" y="2881"/>
                        </a:lnTo>
                        <a:lnTo>
                          <a:pt x="2670" y="2839"/>
                        </a:lnTo>
                        <a:lnTo>
                          <a:pt x="2630" y="2797"/>
                        </a:lnTo>
                        <a:lnTo>
                          <a:pt x="2589" y="2755"/>
                        </a:lnTo>
                        <a:lnTo>
                          <a:pt x="2543" y="2710"/>
                        </a:lnTo>
                        <a:lnTo>
                          <a:pt x="2494" y="2666"/>
                        </a:lnTo>
                        <a:lnTo>
                          <a:pt x="2494" y="2666"/>
                        </a:lnTo>
                        <a:lnTo>
                          <a:pt x="2457" y="2634"/>
                        </a:lnTo>
                        <a:lnTo>
                          <a:pt x="2418" y="2601"/>
                        </a:lnTo>
                        <a:lnTo>
                          <a:pt x="2375" y="2568"/>
                        </a:lnTo>
                        <a:lnTo>
                          <a:pt x="2329" y="2534"/>
                        </a:lnTo>
                        <a:lnTo>
                          <a:pt x="2281" y="2500"/>
                        </a:lnTo>
                        <a:lnTo>
                          <a:pt x="2229" y="2464"/>
                        </a:lnTo>
                        <a:lnTo>
                          <a:pt x="2173" y="2428"/>
                        </a:lnTo>
                        <a:lnTo>
                          <a:pt x="2116" y="2391"/>
                        </a:lnTo>
                        <a:lnTo>
                          <a:pt x="2053" y="2353"/>
                        </a:lnTo>
                        <a:lnTo>
                          <a:pt x="1989" y="2313"/>
                        </a:lnTo>
                        <a:lnTo>
                          <a:pt x="1918" y="2273"/>
                        </a:lnTo>
                        <a:lnTo>
                          <a:pt x="1845" y="2232"/>
                        </a:lnTo>
                        <a:lnTo>
                          <a:pt x="1688" y="2146"/>
                        </a:lnTo>
                        <a:lnTo>
                          <a:pt x="1512" y="2053"/>
                        </a:lnTo>
                        <a:lnTo>
                          <a:pt x="1512" y="2053"/>
                        </a:lnTo>
                        <a:lnTo>
                          <a:pt x="1512" y="2053"/>
                        </a:lnTo>
                        <a:lnTo>
                          <a:pt x="1461" y="2028"/>
                        </a:lnTo>
                        <a:lnTo>
                          <a:pt x="1461" y="2028"/>
                        </a:lnTo>
                        <a:lnTo>
                          <a:pt x="1322" y="1957"/>
                        </a:lnTo>
                        <a:lnTo>
                          <a:pt x="1192" y="1888"/>
                        </a:lnTo>
                        <a:lnTo>
                          <a:pt x="1070" y="1819"/>
                        </a:lnTo>
                        <a:lnTo>
                          <a:pt x="957" y="1751"/>
                        </a:lnTo>
                        <a:lnTo>
                          <a:pt x="853" y="1685"/>
                        </a:lnTo>
                        <a:lnTo>
                          <a:pt x="755" y="1619"/>
                        </a:lnTo>
                        <a:lnTo>
                          <a:pt x="664" y="1553"/>
                        </a:lnTo>
                        <a:lnTo>
                          <a:pt x="581" y="1490"/>
                        </a:lnTo>
                        <a:lnTo>
                          <a:pt x="505" y="1427"/>
                        </a:lnTo>
                        <a:lnTo>
                          <a:pt x="433" y="1364"/>
                        </a:lnTo>
                        <a:lnTo>
                          <a:pt x="369" y="1304"/>
                        </a:lnTo>
                        <a:lnTo>
                          <a:pt x="310" y="1244"/>
                        </a:lnTo>
                        <a:lnTo>
                          <a:pt x="257" y="1185"/>
                        </a:lnTo>
                        <a:lnTo>
                          <a:pt x="208" y="1126"/>
                        </a:lnTo>
                        <a:lnTo>
                          <a:pt x="164" y="1070"/>
                        </a:lnTo>
                        <a:lnTo>
                          <a:pt x="124" y="1014"/>
                        </a:lnTo>
                        <a:lnTo>
                          <a:pt x="124" y="1014"/>
                        </a:lnTo>
                        <a:lnTo>
                          <a:pt x="102" y="983"/>
                        </a:lnTo>
                        <a:lnTo>
                          <a:pt x="85" y="951"/>
                        </a:lnTo>
                        <a:lnTo>
                          <a:pt x="68" y="923"/>
                        </a:lnTo>
                        <a:lnTo>
                          <a:pt x="55" y="896"/>
                        </a:lnTo>
                        <a:lnTo>
                          <a:pt x="43" y="870"/>
                        </a:lnTo>
                        <a:lnTo>
                          <a:pt x="33" y="844"/>
                        </a:lnTo>
                        <a:lnTo>
                          <a:pt x="25" y="821"/>
                        </a:lnTo>
                        <a:lnTo>
                          <a:pt x="19" y="800"/>
                        </a:lnTo>
                        <a:lnTo>
                          <a:pt x="13" y="778"/>
                        </a:lnTo>
                        <a:lnTo>
                          <a:pt x="10" y="759"/>
                        </a:lnTo>
                        <a:lnTo>
                          <a:pt x="5" y="725"/>
                        </a:lnTo>
                        <a:lnTo>
                          <a:pt x="2" y="696"/>
                        </a:lnTo>
                        <a:lnTo>
                          <a:pt x="0" y="674"/>
                        </a:lnTo>
                        <a:lnTo>
                          <a:pt x="2" y="0"/>
                        </a:lnTo>
                        <a:lnTo>
                          <a:pt x="2" y="0"/>
                        </a:lnTo>
                        <a:lnTo>
                          <a:pt x="3" y="29"/>
                        </a:lnTo>
                        <a:lnTo>
                          <a:pt x="6" y="53"/>
                        </a:lnTo>
                        <a:lnTo>
                          <a:pt x="10" y="85"/>
                        </a:lnTo>
                        <a:lnTo>
                          <a:pt x="18" y="122"/>
                        </a:lnTo>
                        <a:lnTo>
                          <a:pt x="29" y="167"/>
                        </a:lnTo>
                        <a:lnTo>
                          <a:pt x="45" y="215"/>
                        </a:lnTo>
                        <a:lnTo>
                          <a:pt x="55" y="241"/>
                        </a:lnTo>
                        <a:lnTo>
                          <a:pt x="66" y="270"/>
                        </a:lnTo>
                        <a:lnTo>
                          <a:pt x="79" y="298"/>
                        </a:lnTo>
                        <a:lnTo>
                          <a:pt x="95" y="328"/>
                        </a:lnTo>
                        <a:lnTo>
                          <a:pt x="111" y="360"/>
                        </a:lnTo>
                        <a:lnTo>
                          <a:pt x="129" y="393"/>
                        </a:lnTo>
                        <a:lnTo>
                          <a:pt x="149" y="427"/>
                        </a:lnTo>
                        <a:lnTo>
                          <a:pt x="171" y="463"/>
                        </a:lnTo>
                        <a:lnTo>
                          <a:pt x="195" y="499"/>
                        </a:lnTo>
                        <a:lnTo>
                          <a:pt x="222" y="536"/>
                        </a:lnTo>
                        <a:lnTo>
                          <a:pt x="251" y="573"/>
                        </a:lnTo>
                        <a:lnTo>
                          <a:pt x="283" y="613"/>
                        </a:lnTo>
                        <a:lnTo>
                          <a:pt x="317" y="653"/>
                        </a:lnTo>
                        <a:lnTo>
                          <a:pt x="354" y="695"/>
                        </a:lnTo>
                        <a:lnTo>
                          <a:pt x="393" y="737"/>
                        </a:lnTo>
                        <a:lnTo>
                          <a:pt x="436" y="779"/>
                        </a:lnTo>
                        <a:lnTo>
                          <a:pt x="482" y="822"/>
                        </a:lnTo>
                        <a:lnTo>
                          <a:pt x="530" y="868"/>
                        </a:lnTo>
                        <a:lnTo>
                          <a:pt x="530" y="868"/>
                        </a:lnTo>
                        <a:lnTo>
                          <a:pt x="566" y="900"/>
                        </a:lnTo>
                        <a:lnTo>
                          <a:pt x="606" y="933"/>
                        </a:lnTo>
                        <a:lnTo>
                          <a:pt x="649" y="966"/>
                        </a:lnTo>
                        <a:lnTo>
                          <a:pt x="695" y="1000"/>
                        </a:lnTo>
                        <a:lnTo>
                          <a:pt x="744" y="1034"/>
                        </a:lnTo>
                        <a:lnTo>
                          <a:pt x="795" y="1070"/>
                        </a:lnTo>
                        <a:lnTo>
                          <a:pt x="850" y="1106"/>
                        </a:lnTo>
                        <a:lnTo>
                          <a:pt x="909" y="1143"/>
                        </a:lnTo>
                        <a:lnTo>
                          <a:pt x="970" y="1181"/>
                        </a:lnTo>
                        <a:lnTo>
                          <a:pt x="1036" y="1221"/>
                        </a:lnTo>
                        <a:lnTo>
                          <a:pt x="1105" y="1261"/>
                        </a:lnTo>
                        <a:lnTo>
                          <a:pt x="1179" y="1302"/>
                        </a:lnTo>
                        <a:lnTo>
                          <a:pt x="1337" y="1388"/>
                        </a:lnTo>
                        <a:lnTo>
                          <a:pt x="1512" y="1481"/>
                        </a:lnTo>
                        <a:lnTo>
                          <a:pt x="1512" y="1481"/>
                        </a:lnTo>
                        <a:lnTo>
                          <a:pt x="1512" y="1481"/>
                        </a:lnTo>
                        <a:lnTo>
                          <a:pt x="1563" y="1506"/>
                        </a:lnTo>
                        <a:lnTo>
                          <a:pt x="1563" y="1506"/>
                        </a:lnTo>
                        <a:lnTo>
                          <a:pt x="1702" y="1577"/>
                        </a:lnTo>
                        <a:lnTo>
                          <a:pt x="1832" y="1646"/>
                        </a:lnTo>
                        <a:lnTo>
                          <a:pt x="1954" y="1715"/>
                        </a:lnTo>
                        <a:lnTo>
                          <a:pt x="2067" y="1783"/>
                        </a:lnTo>
                        <a:lnTo>
                          <a:pt x="2172" y="1849"/>
                        </a:lnTo>
                        <a:lnTo>
                          <a:pt x="2269" y="1915"/>
                        </a:lnTo>
                        <a:lnTo>
                          <a:pt x="2359" y="1981"/>
                        </a:lnTo>
                        <a:lnTo>
                          <a:pt x="2443" y="2044"/>
                        </a:lnTo>
                        <a:lnTo>
                          <a:pt x="2520" y="2107"/>
                        </a:lnTo>
                        <a:lnTo>
                          <a:pt x="2590" y="2170"/>
                        </a:lnTo>
                        <a:lnTo>
                          <a:pt x="2655" y="2230"/>
                        </a:lnTo>
                        <a:lnTo>
                          <a:pt x="2713" y="2290"/>
                        </a:lnTo>
                        <a:lnTo>
                          <a:pt x="2768" y="2349"/>
                        </a:lnTo>
                        <a:lnTo>
                          <a:pt x="2816" y="2408"/>
                        </a:lnTo>
                        <a:lnTo>
                          <a:pt x="2861" y="2464"/>
                        </a:lnTo>
                        <a:lnTo>
                          <a:pt x="2901" y="2520"/>
                        </a:lnTo>
                        <a:lnTo>
                          <a:pt x="2901" y="2520"/>
                        </a:lnTo>
                        <a:lnTo>
                          <a:pt x="2921" y="2551"/>
                        </a:lnTo>
                        <a:lnTo>
                          <a:pt x="2940" y="2583"/>
                        </a:lnTo>
                        <a:lnTo>
                          <a:pt x="2955" y="2611"/>
                        </a:lnTo>
                        <a:lnTo>
                          <a:pt x="2970" y="2638"/>
                        </a:lnTo>
                        <a:lnTo>
                          <a:pt x="2981" y="2664"/>
                        </a:lnTo>
                        <a:lnTo>
                          <a:pt x="2991" y="2689"/>
                        </a:lnTo>
                        <a:lnTo>
                          <a:pt x="2998" y="2713"/>
                        </a:lnTo>
                        <a:lnTo>
                          <a:pt x="3005" y="2734"/>
                        </a:lnTo>
                        <a:lnTo>
                          <a:pt x="3010" y="2756"/>
                        </a:lnTo>
                        <a:lnTo>
                          <a:pt x="3014" y="2775"/>
                        </a:lnTo>
                        <a:lnTo>
                          <a:pt x="3020" y="2809"/>
                        </a:lnTo>
                        <a:lnTo>
                          <a:pt x="3021" y="2838"/>
                        </a:lnTo>
                        <a:lnTo>
                          <a:pt x="3023" y="2860"/>
                        </a:lnTo>
                        <a:lnTo>
                          <a:pt x="3023" y="3534"/>
                        </a:lnTo>
                        <a:close/>
                      </a:path>
                    </a:pathLst>
                  </a:custGeom>
                  <a:gradFill flip="none" rotWithShape="1">
                    <a:gsLst>
                      <a:gs pos="16000">
                        <a:schemeClr val="accent2">
                          <a:lumMod val="50000"/>
                        </a:schemeClr>
                      </a:gs>
                      <a:gs pos="100000">
                        <a:schemeClr val="accent2">
                          <a:lumMod val="75000"/>
                        </a:schemeClr>
                      </a:gs>
                      <a:gs pos="0">
                        <a:schemeClr val="accent2">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nvGrpSpPr>
                  <p:cNvPr id="20" name="Group 100">
                    <a:extLst>
                      <a:ext uri="{FF2B5EF4-FFF2-40B4-BE49-F238E27FC236}">
                        <a16:creationId xmlns:a16="http://schemas.microsoft.com/office/drawing/2014/main" id="{9C159C8D-994F-41FB-99C2-052B3F966BD2}"/>
                      </a:ext>
                    </a:extLst>
                  </p:cNvPr>
                  <p:cNvGrpSpPr/>
                  <p:nvPr/>
                </p:nvGrpSpPr>
                <p:grpSpPr>
                  <a:xfrm>
                    <a:off x="3168712" y="3485307"/>
                    <a:ext cx="2327483" cy="2620368"/>
                    <a:chOff x="3765549" y="4460875"/>
                    <a:chExt cx="1612902" cy="1882775"/>
                  </a:xfrm>
                </p:grpSpPr>
                <p:sp>
                  <p:nvSpPr>
                    <p:cNvPr id="57" name="Freeform 6">
                      <a:extLst>
                        <a:ext uri="{FF2B5EF4-FFF2-40B4-BE49-F238E27FC236}">
                          <a16:creationId xmlns:a16="http://schemas.microsoft.com/office/drawing/2014/main" id="{11148B68-2AAA-470F-A8E6-DD65B3BFBEFD}"/>
                        </a:ext>
                      </a:extLst>
                    </p:cNvPr>
                    <p:cNvSpPr>
                      <a:spLocks/>
                    </p:cNvSpPr>
                    <p:nvPr/>
                  </p:nvSpPr>
                  <p:spPr bwMode="auto">
                    <a:xfrm>
                      <a:off x="3765549" y="4460875"/>
                      <a:ext cx="1600200" cy="1868488"/>
                    </a:xfrm>
                    <a:custGeom>
                      <a:avLst/>
                      <a:gdLst>
                        <a:gd name="T0" fmla="*/ 3021 w 3023"/>
                        <a:gd name="T1" fmla="*/ 3504 h 3533"/>
                        <a:gd name="T2" fmla="*/ 3005 w 3023"/>
                        <a:gd name="T3" fmla="*/ 3410 h 3533"/>
                        <a:gd name="T4" fmla="*/ 2968 w 3023"/>
                        <a:gd name="T5" fmla="*/ 3291 h 3533"/>
                        <a:gd name="T6" fmla="*/ 2930 w 3023"/>
                        <a:gd name="T7" fmla="*/ 3203 h 3533"/>
                        <a:gd name="T8" fmla="*/ 2875 w 3023"/>
                        <a:gd name="T9" fmla="*/ 3106 h 3533"/>
                        <a:gd name="T10" fmla="*/ 2802 w 3023"/>
                        <a:gd name="T11" fmla="*/ 2997 h 3533"/>
                        <a:gd name="T12" fmla="*/ 2708 w 3023"/>
                        <a:gd name="T13" fmla="*/ 2880 h 3533"/>
                        <a:gd name="T14" fmla="*/ 2589 w 3023"/>
                        <a:gd name="T15" fmla="*/ 2754 h 3533"/>
                        <a:gd name="T16" fmla="*/ 2494 w 3023"/>
                        <a:gd name="T17" fmla="*/ 2665 h 3533"/>
                        <a:gd name="T18" fmla="*/ 2375 w 3023"/>
                        <a:gd name="T19" fmla="*/ 2567 h 3533"/>
                        <a:gd name="T20" fmla="*/ 2229 w 3023"/>
                        <a:gd name="T21" fmla="*/ 2463 h 3533"/>
                        <a:gd name="T22" fmla="*/ 2053 w 3023"/>
                        <a:gd name="T23" fmla="*/ 2353 h 3533"/>
                        <a:gd name="T24" fmla="*/ 1845 w 3023"/>
                        <a:gd name="T25" fmla="*/ 2231 h 3533"/>
                        <a:gd name="T26" fmla="*/ 1512 w 3023"/>
                        <a:gd name="T27" fmla="*/ 2052 h 3533"/>
                        <a:gd name="T28" fmla="*/ 1461 w 3023"/>
                        <a:gd name="T29" fmla="*/ 2026 h 3533"/>
                        <a:gd name="T30" fmla="*/ 1070 w 3023"/>
                        <a:gd name="T31" fmla="*/ 1818 h 3533"/>
                        <a:gd name="T32" fmla="*/ 755 w 3023"/>
                        <a:gd name="T33" fmla="*/ 1616 h 3533"/>
                        <a:gd name="T34" fmla="*/ 505 w 3023"/>
                        <a:gd name="T35" fmla="*/ 1425 h 3533"/>
                        <a:gd name="T36" fmla="*/ 310 w 3023"/>
                        <a:gd name="T37" fmla="*/ 1243 h 3533"/>
                        <a:gd name="T38" fmla="*/ 164 w 3023"/>
                        <a:gd name="T39" fmla="*/ 1068 h 3533"/>
                        <a:gd name="T40" fmla="*/ 102 w 3023"/>
                        <a:gd name="T41" fmla="*/ 981 h 3533"/>
                        <a:gd name="T42" fmla="*/ 55 w 3023"/>
                        <a:gd name="T43" fmla="*/ 895 h 3533"/>
                        <a:gd name="T44" fmla="*/ 25 w 3023"/>
                        <a:gd name="T45" fmla="*/ 820 h 3533"/>
                        <a:gd name="T46" fmla="*/ 10 w 3023"/>
                        <a:gd name="T47" fmla="*/ 759 h 3533"/>
                        <a:gd name="T48" fmla="*/ 0 w 3023"/>
                        <a:gd name="T49" fmla="*/ 673 h 3533"/>
                        <a:gd name="T50" fmla="*/ 3 w 3023"/>
                        <a:gd name="T51" fmla="*/ 28 h 3533"/>
                        <a:gd name="T52" fmla="*/ 18 w 3023"/>
                        <a:gd name="T53" fmla="*/ 121 h 3533"/>
                        <a:gd name="T54" fmla="*/ 55 w 3023"/>
                        <a:gd name="T55" fmla="*/ 240 h 3533"/>
                        <a:gd name="T56" fmla="*/ 95 w 3023"/>
                        <a:gd name="T57" fmla="*/ 327 h 3533"/>
                        <a:gd name="T58" fmla="*/ 149 w 3023"/>
                        <a:gd name="T59" fmla="*/ 426 h 3533"/>
                        <a:gd name="T60" fmla="*/ 222 w 3023"/>
                        <a:gd name="T61" fmla="*/ 535 h 3533"/>
                        <a:gd name="T62" fmla="*/ 317 w 3023"/>
                        <a:gd name="T63" fmla="*/ 653 h 3533"/>
                        <a:gd name="T64" fmla="*/ 436 w 3023"/>
                        <a:gd name="T65" fmla="*/ 779 h 3533"/>
                        <a:gd name="T66" fmla="*/ 530 w 3023"/>
                        <a:gd name="T67" fmla="*/ 866 h 3533"/>
                        <a:gd name="T68" fmla="*/ 649 w 3023"/>
                        <a:gd name="T69" fmla="*/ 965 h 3533"/>
                        <a:gd name="T70" fmla="*/ 795 w 3023"/>
                        <a:gd name="T71" fmla="*/ 1068 h 3533"/>
                        <a:gd name="T72" fmla="*/ 970 w 3023"/>
                        <a:gd name="T73" fmla="*/ 1180 h 3533"/>
                        <a:gd name="T74" fmla="*/ 1179 w 3023"/>
                        <a:gd name="T75" fmla="*/ 1300 h 3533"/>
                        <a:gd name="T76" fmla="*/ 1512 w 3023"/>
                        <a:gd name="T77" fmla="*/ 1480 h 3533"/>
                        <a:gd name="T78" fmla="*/ 1563 w 3023"/>
                        <a:gd name="T79" fmla="*/ 1505 h 3533"/>
                        <a:gd name="T80" fmla="*/ 1954 w 3023"/>
                        <a:gd name="T81" fmla="*/ 1714 h 3533"/>
                        <a:gd name="T82" fmla="*/ 2269 w 3023"/>
                        <a:gd name="T83" fmla="*/ 1914 h 3533"/>
                        <a:gd name="T84" fmla="*/ 2520 w 3023"/>
                        <a:gd name="T85" fmla="*/ 2106 h 3533"/>
                        <a:gd name="T86" fmla="*/ 2713 w 3023"/>
                        <a:gd name="T87" fmla="*/ 2290 h 3533"/>
                        <a:gd name="T88" fmla="*/ 2861 w 3023"/>
                        <a:gd name="T89" fmla="*/ 2463 h 3533"/>
                        <a:gd name="T90" fmla="*/ 2921 w 3023"/>
                        <a:gd name="T91" fmla="*/ 2550 h 3533"/>
                        <a:gd name="T92" fmla="*/ 2970 w 3023"/>
                        <a:gd name="T93" fmla="*/ 2638 h 3533"/>
                        <a:gd name="T94" fmla="*/ 2998 w 3023"/>
                        <a:gd name="T95" fmla="*/ 2712 h 3533"/>
                        <a:gd name="T96" fmla="*/ 3014 w 3023"/>
                        <a:gd name="T97" fmla="*/ 2774 h 3533"/>
                        <a:gd name="T98" fmla="*/ 3023 w 3023"/>
                        <a:gd name="T99" fmla="*/ 2860 h 3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023" h="3533">
                          <a:moveTo>
                            <a:pt x="3023" y="3533"/>
                          </a:moveTo>
                          <a:lnTo>
                            <a:pt x="3023" y="3533"/>
                          </a:lnTo>
                          <a:lnTo>
                            <a:pt x="3021" y="3504"/>
                          </a:lnTo>
                          <a:lnTo>
                            <a:pt x="3018" y="3478"/>
                          </a:lnTo>
                          <a:lnTo>
                            <a:pt x="3014" y="3447"/>
                          </a:lnTo>
                          <a:lnTo>
                            <a:pt x="3005" y="3410"/>
                          </a:lnTo>
                          <a:lnTo>
                            <a:pt x="2994" y="3367"/>
                          </a:lnTo>
                          <a:lnTo>
                            <a:pt x="2978" y="3318"/>
                          </a:lnTo>
                          <a:lnTo>
                            <a:pt x="2968" y="3291"/>
                          </a:lnTo>
                          <a:lnTo>
                            <a:pt x="2957" y="3264"/>
                          </a:lnTo>
                          <a:lnTo>
                            <a:pt x="2944" y="3235"/>
                          </a:lnTo>
                          <a:lnTo>
                            <a:pt x="2930" y="3203"/>
                          </a:lnTo>
                          <a:lnTo>
                            <a:pt x="2914" y="3172"/>
                          </a:lnTo>
                          <a:lnTo>
                            <a:pt x="2895" y="3139"/>
                          </a:lnTo>
                          <a:lnTo>
                            <a:pt x="2875" y="3106"/>
                          </a:lnTo>
                          <a:lnTo>
                            <a:pt x="2852" y="3070"/>
                          </a:lnTo>
                          <a:lnTo>
                            <a:pt x="2828" y="3034"/>
                          </a:lnTo>
                          <a:lnTo>
                            <a:pt x="2802" y="2997"/>
                          </a:lnTo>
                          <a:lnTo>
                            <a:pt x="2772" y="2958"/>
                          </a:lnTo>
                          <a:lnTo>
                            <a:pt x="2740" y="2920"/>
                          </a:lnTo>
                          <a:lnTo>
                            <a:pt x="2708" y="2880"/>
                          </a:lnTo>
                          <a:lnTo>
                            <a:pt x="2670" y="2838"/>
                          </a:lnTo>
                          <a:lnTo>
                            <a:pt x="2630" y="2797"/>
                          </a:lnTo>
                          <a:lnTo>
                            <a:pt x="2589" y="2754"/>
                          </a:lnTo>
                          <a:lnTo>
                            <a:pt x="2543" y="2709"/>
                          </a:lnTo>
                          <a:lnTo>
                            <a:pt x="2494" y="2665"/>
                          </a:lnTo>
                          <a:lnTo>
                            <a:pt x="2494" y="2665"/>
                          </a:lnTo>
                          <a:lnTo>
                            <a:pt x="2457" y="2633"/>
                          </a:lnTo>
                          <a:lnTo>
                            <a:pt x="2418" y="2600"/>
                          </a:lnTo>
                          <a:lnTo>
                            <a:pt x="2375" y="2567"/>
                          </a:lnTo>
                          <a:lnTo>
                            <a:pt x="2329" y="2533"/>
                          </a:lnTo>
                          <a:lnTo>
                            <a:pt x="2281" y="2499"/>
                          </a:lnTo>
                          <a:lnTo>
                            <a:pt x="2229" y="2463"/>
                          </a:lnTo>
                          <a:lnTo>
                            <a:pt x="2173" y="2427"/>
                          </a:lnTo>
                          <a:lnTo>
                            <a:pt x="2116" y="2390"/>
                          </a:lnTo>
                          <a:lnTo>
                            <a:pt x="2053" y="2353"/>
                          </a:lnTo>
                          <a:lnTo>
                            <a:pt x="1989" y="2313"/>
                          </a:lnTo>
                          <a:lnTo>
                            <a:pt x="1918" y="2272"/>
                          </a:lnTo>
                          <a:lnTo>
                            <a:pt x="1845" y="2231"/>
                          </a:lnTo>
                          <a:lnTo>
                            <a:pt x="1688" y="2145"/>
                          </a:lnTo>
                          <a:lnTo>
                            <a:pt x="1512" y="2052"/>
                          </a:lnTo>
                          <a:lnTo>
                            <a:pt x="1512" y="2052"/>
                          </a:lnTo>
                          <a:lnTo>
                            <a:pt x="1512" y="2052"/>
                          </a:lnTo>
                          <a:lnTo>
                            <a:pt x="1461" y="2026"/>
                          </a:lnTo>
                          <a:lnTo>
                            <a:pt x="1461" y="2026"/>
                          </a:lnTo>
                          <a:lnTo>
                            <a:pt x="1322" y="1956"/>
                          </a:lnTo>
                          <a:lnTo>
                            <a:pt x="1192" y="1887"/>
                          </a:lnTo>
                          <a:lnTo>
                            <a:pt x="1070" y="1818"/>
                          </a:lnTo>
                          <a:lnTo>
                            <a:pt x="957" y="1750"/>
                          </a:lnTo>
                          <a:lnTo>
                            <a:pt x="853" y="1684"/>
                          </a:lnTo>
                          <a:lnTo>
                            <a:pt x="755" y="1616"/>
                          </a:lnTo>
                          <a:lnTo>
                            <a:pt x="664" y="1552"/>
                          </a:lnTo>
                          <a:lnTo>
                            <a:pt x="581" y="1488"/>
                          </a:lnTo>
                          <a:lnTo>
                            <a:pt x="505" y="1425"/>
                          </a:lnTo>
                          <a:lnTo>
                            <a:pt x="433" y="1363"/>
                          </a:lnTo>
                          <a:lnTo>
                            <a:pt x="369" y="1303"/>
                          </a:lnTo>
                          <a:lnTo>
                            <a:pt x="310" y="1243"/>
                          </a:lnTo>
                          <a:lnTo>
                            <a:pt x="257" y="1184"/>
                          </a:lnTo>
                          <a:lnTo>
                            <a:pt x="208" y="1125"/>
                          </a:lnTo>
                          <a:lnTo>
                            <a:pt x="164" y="1068"/>
                          </a:lnTo>
                          <a:lnTo>
                            <a:pt x="124" y="1014"/>
                          </a:lnTo>
                          <a:lnTo>
                            <a:pt x="124" y="1014"/>
                          </a:lnTo>
                          <a:lnTo>
                            <a:pt x="102" y="981"/>
                          </a:lnTo>
                          <a:lnTo>
                            <a:pt x="85" y="950"/>
                          </a:lnTo>
                          <a:lnTo>
                            <a:pt x="68" y="922"/>
                          </a:lnTo>
                          <a:lnTo>
                            <a:pt x="55" y="895"/>
                          </a:lnTo>
                          <a:lnTo>
                            <a:pt x="43" y="869"/>
                          </a:lnTo>
                          <a:lnTo>
                            <a:pt x="33" y="843"/>
                          </a:lnTo>
                          <a:lnTo>
                            <a:pt x="25" y="820"/>
                          </a:lnTo>
                          <a:lnTo>
                            <a:pt x="19" y="799"/>
                          </a:lnTo>
                          <a:lnTo>
                            <a:pt x="13" y="777"/>
                          </a:lnTo>
                          <a:lnTo>
                            <a:pt x="10" y="759"/>
                          </a:lnTo>
                          <a:lnTo>
                            <a:pt x="5" y="724"/>
                          </a:lnTo>
                          <a:lnTo>
                            <a:pt x="2" y="696"/>
                          </a:lnTo>
                          <a:lnTo>
                            <a:pt x="0" y="673"/>
                          </a:lnTo>
                          <a:lnTo>
                            <a:pt x="2" y="0"/>
                          </a:lnTo>
                          <a:lnTo>
                            <a:pt x="2" y="0"/>
                          </a:lnTo>
                          <a:lnTo>
                            <a:pt x="3" y="28"/>
                          </a:lnTo>
                          <a:lnTo>
                            <a:pt x="6" y="53"/>
                          </a:lnTo>
                          <a:lnTo>
                            <a:pt x="10" y="84"/>
                          </a:lnTo>
                          <a:lnTo>
                            <a:pt x="18" y="121"/>
                          </a:lnTo>
                          <a:lnTo>
                            <a:pt x="29" y="164"/>
                          </a:lnTo>
                          <a:lnTo>
                            <a:pt x="45" y="214"/>
                          </a:lnTo>
                          <a:lnTo>
                            <a:pt x="55" y="240"/>
                          </a:lnTo>
                          <a:lnTo>
                            <a:pt x="66" y="269"/>
                          </a:lnTo>
                          <a:lnTo>
                            <a:pt x="79" y="297"/>
                          </a:lnTo>
                          <a:lnTo>
                            <a:pt x="95" y="327"/>
                          </a:lnTo>
                          <a:lnTo>
                            <a:pt x="111" y="359"/>
                          </a:lnTo>
                          <a:lnTo>
                            <a:pt x="129" y="392"/>
                          </a:lnTo>
                          <a:lnTo>
                            <a:pt x="149" y="426"/>
                          </a:lnTo>
                          <a:lnTo>
                            <a:pt x="171" y="461"/>
                          </a:lnTo>
                          <a:lnTo>
                            <a:pt x="195" y="498"/>
                          </a:lnTo>
                          <a:lnTo>
                            <a:pt x="222" y="535"/>
                          </a:lnTo>
                          <a:lnTo>
                            <a:pt x="251" y="572"/>
                          </a:lnTo>
                          <a:lnTo>
                            <a:pt x="283" y="612"/>
                          </a:lnTo>
                          <a:lnTo>
                            <a:pt x="317" y="653"/>
                          </a:lnTo>
                          <a:lnTo>
                            <a:pt x="354" y="694"/>
                          </a:lnTo>
                          <a:lnTo>
                            <a:pt x="393" y="736"/>
                          </a:lnTo>
                          <a:lnTo>
                            <a:pt x="436" y="779"/>
                          </a:lnTo>
                          <a:lnTo>
                            <a:pt x="482" y="822"/>
                          </a:lnTo>
                          <a:lnTo>
                            <a:pt x="530" y="866"/>
                          </a:lnTo>
                          <a:lnTo>
                            <a:pt x="530" y="866"/>
                          </a:lnTo>
                          <a:lnTo>
                            <a:pt x="566" y="899"/>
                          </a:lnTo>
                          <a:lnTo>
                            <a:pt x="606" y="932"/>
                          </a:lnTo>
                          <a:lnTo>
                            <a:pt x="649" y="965"/>
                          </a:lnTo>
                          <a:lnTo>
                            <a:pt x="695" y="999"/>
                          </a:lnTo>
                          <a:lnTo>
                            <a:pt x="744" y="1034"/>
                          </a:lnTo>
                          <a:lnTo>
                            <a:pt x="795" y="1068"/>
                          </a:lnTo>
                          <a:lnTo>
                            <a:pt x="850" y="1105"/>
                          </a:lnTo>
                          <a:lnTo>
                            <a:pt x="909" y="1142"/>
                          </a:lnTo>
                          <a:lnTo>
                            <a:pt x="970" y="1180"/>
                          </a:lnTo>
                          <a:lnTo>
                            <a:pt x="1036" y="1218"/>
                          </a:lnTo>
                          <a:lnTo>
                            <a:pt x="1105" y="1258"/>
                          </a:lnTo>
                          <a:lnTo>
                            <a:pt x="1179" y="1300"/>
                          </a:lnTo>
                          <a:lnTo>
                            <a:pt x="1337" y="1387"/>
                          </a:lnTo>
                          <a:lnTo>
                            <a:pt x="1512" y="1480"/>
                          </a:lnTo>
                          <a:lnTo>
                            <a:pt x="1512" y="1480"/>
                          </a:lnTo>
                          <a:lnTo>
                            <a:pt x="1512" y="1480"/>
                          </a:lnTo>
                          <a:lnTo>
                            <a:pt x="1563" y="1505"/>
                          </a:lnTo>
                          <a:lnTo>
                            <a:pt x="1563" y="1505"/>
                          </a:lnTo>
                          <a:lnTo>
                            <a:pt x="1702" y="1575"/>
                          </a:lnTo>
                          <a:lnTo>
                            <a:pt x="1832" y="1645"/>
                          </a:lnTo>
                          <a:lnTo>
                            <a:pt x="1954" y="1714"/>
                          </a:lnTo>
                          <a:lnTo>
                            <a:pt x="2067" y="1781"/>
                          </a:lnTo>
                          <a:lnTo>
                            <a:pt x="2172" y="1848"/>
                          </a:lnTo>
                          <a:lnTo>
                            <a:pt x="2269" y="1914"/>
                          </a:lnTo>
                          <a:lnTo>
                            <a:pt x="2359" y="1979"/>
                          </a:lnTo>
                          <a:lnTo>
                            <a:pt x="2443" y="2043"/>
                          </a:lnTo>
                          <a:lnTo>
                            <a:pt x="2520" y="2106"/>
                          </a:lnTo>
                          <a:lnTo>
                            <a:pt x="2590" y="2168"/>
                          </a:lnTo>
                          <a:lnTo>
                            <a:pt x="2655" y="2229"/>
                          </a:lnTo>
                          <a:lnTo>
                            <a:pt x="2713" y="2290"/>
                          </a:lnTo>
                          <a:lnTo>
                            <a:pt x="2768" y="2348"/>
                          </a:lnTo>
                          <a:lnTo>
                            <a:pt x="2816" y="2406"/>
                          </a:lnTo>
                          <a:lnTo>
                            <a:pt x="2861" y="2463"/>
                          </a:lnTo>
                          <a:lnTo>
                            <a:pt x="2901" y="2519"/>
                          </a:lnTo>
                          <a:lnTo>
                            <a:pt x="2901" y="2519"/>
                          </a:lnTo>
                          <a:lnTo>
                            <a:pt x="2921" y="2550"/>
                          </a:lnTo>
                          <a:lnTo>
                            <a:pt x="2940" y="2580"/>
                          </a:lnTo>
                          <a:lnTo>
                            <a:pt x="2955" y="2610"/>
                          </a:lnTo>
                          <a:lnTo>
                            <a:pt x="2970" y="2638"/>
                          </a:lnTo>
                          <a:lnTo>
                            <a:pt x="2981" y="2663"/>
                          </a:lnTo>
                          <a:lnTo>
                            <a:pt x="2991" y="2688"/>
                          </a:lnTo>
                          <a:lnTo>
                            <a:pt x="2998" y="2712"/>
                          </a:lnTo>
                          <a:lnTo>
                            <a:pt x="3005" y="2734"/>
                          </a:lnTo>
                          <a:lnTo>
                            <a:pt x="3010" y="2754"/>
                          </a:lnTo>
                          <a:lnTo>
                            <a:pt x="3014" y="2774"/>
                          </a:lnTo>
                          <a:lnTo>
                            <a:pt x="3020" y="2808"/>
                          </a:lnTo>
                          <a:lnTo>
                            <a:pt x="3021" y="2837"/>
                          </a:lnTo>
                          <a:lnTo>
                            <a:pt x="3023" y="2860"/>
                          </a:lnTo>
                          <a:lnTo>
                            <a:pt x="3023" y="3533"/>
                          </a:lnTo>
                          <a:close/>
                        </a:path>
                      </a:pathLst>
                    </a:custGeom>
                    <a:gradFill flip="none" rotWithShape="1">
                      <a:gsLst>
                        <a:gs pos="16000">
                          <a:schemeClr val="accent5">
                            <a:lumMod val="50000"/>
                          </a:schemeClr>
                        </a:gs>
                        <a:gs pos="100000">
                          <a:schemeClr val="accent5">
                            <a:lumMod val="75000"/>
                          </a:schemeClr>
                        </a:gs>
                        <a:gs pos="0">
                          <a:schemeClr val="accent5">
                            <a:lumMod val="60000"/>
                            <a:lumOff val="40000"/>
                          </a:schemeClr>
                        </a:gs>
                      </a:gsLst>
                      <a:lin ang="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58" name="Freeform 15">
                      <a:extLst>
                        <a:ext uri="{FF2B5EF4-FFF2-40B4-BE49-F238E27FC236}">
                          <a16:creationId xmlns:a16="http://schemas.microsoft.com/office/drawing/2014/main" id="{59456060-E7B3-4A96-9E7D-3A8D5E804D8F}"/>
                        </a:ext>
                      </a:extLst>
                    </p:cNvPr>
                    <p:cNvSpPr>
                      <a:spLocks/>
                    </p:cNvSpPr>
                    <p:nvPr/>
                  </p:nvSpPr>
                  <p:spPr bwMode="auto">
                    <a:xfrm>
                      <a:off x="4962525" y="5472113"/>
                      <a:ext cx="415925" cy="515938"/>
                    </a:xfrm>
                    <a:custGeom>
                      <a:avLst/>
                      <a:gdLst>
                        <a:gd name="T0" fmla="*/ 730 w 785"/>
                        <a:gd name="T1" fmla="*/ 974 h 974"/>
                        <a:gd name="T2" fmla="*/ 785 w 785"/>
                        <a:gd name="T3" fmla="*/ 974 h 974"/>
                        <a:gd name="T4" fmla="*/ 785 w 785"/>
                        <a:gd name="T5" fmla="*/ 974 h 974"/>
                        <a:gd name="T6" fmla="*/ 785 w 785"/>
                        <a:gd name="T7" fmla="*/ 974 h 974"/>
                        <a:gd name="T8" fmla="*/ 785 w 785"/>
                        <a:gd name="T9" fmla="*/ 974 h 974"/>
                        <a:gd name="T10" fmla="*/ 785 w 785"/>
                        <a:gd name="T11" fmla="*/ 951 h 974"/>
                        <a:gd name="T12" fmla="*/ 783 w 785"/>
                        <a:gd name="T13" fmla="*/ 929 h 974"/>
                        <a:gd name="T14" fmla="*/ 780 w 785"/>
                        <a:gd name="T15" fmla="*/ 908 h 974"/>
                        <a:gd name="T16" fmla="*/ 776 w 785"/>
                        <a:gd name="T17" fmla="*/ 885 h 974"/>
                        <a:gd name="T18" fmla="*/ 772 w 785"/>
                        <a:gd name="T19" fmla="*/ 864 h 974"/>
                        <a:gd name="T20" fmla="*/ 766 w 785"/>
                        <a:gd name="T21" fmla="*/ 841 h 974"/>
                        <a:gd name="T22" fmla="*/ 759 w 785"/>
                        <a:gd name="T23" fmla="*/ 819 h 974"/>
                        <a:gd name="T24" fmla="*/ 752 w 785"/>
                        <a:gd name="T25" fmla="*/ 798 h 974"/>
                        <a:gd name="T26" fmla="*/ 733 w 785"/>
                        <a:gd name="T27" fmla="*/ 753 h 974"/>
                        <a:gd name="T28" fmla="*/ 713 w 785"/>
                        <a:gd name="T29" fmla="*/ 710 h 974"/>
                        <a:gd name="T30" fmla="*/ 689 w 785"/>
                        <a:gd name="T31" fmla="*/ 666 h 974"/>
                        <a:gd name="T32" fmla="*/ 663 w 785"/>
                        <a:gd name="T33" fmla="*/ 624 h 974"/>
                        <a:gd name="T34" fmla="*/ 634 w 785"/>
                        <a:gd name="T35" fmla="*/ 581 h 974"/>
                        <a:gd name="T36" fmla="*/ 603 w 785"/>
                        <a:gd name="T37" fmla="*/ 540 h 974"/>
                        <a:gd name="T38" fmla="*/ 570 w 785"/>
                        <a:gd name="T39" fmla="*/ 500 h 974"/>
                        <a:gd name="T40" fmla="*/ 537 w 785"/>
                        <a:gd name="T41" fmla="*/ 460 h 974"/>
                        <a:gd name="T42" fmla="*/ 501 w 785"/>
                        <a:gd name="T43" fmla="*/ 421 h 974"/>
                        <a:gd name="T44" fmla="*/ 465 w 785"/>
                        <a:gd name="T45" fmla="*/ 384 h 974"/>
                        <a:gd name="T46" fmla="*/ 429 w 785"/>
                        <a:gd name="T47" fmla="*/ 347 h 974"/>
                        <a:gd name="T48" fmla="*/ 392 w 785"/>
                        <a:gd name="T49" fmla="*/ 311 h 974"/>
                        <a:gd name="T50" fmla="*/ 355 w 785"/>
                        <a:gd name="T51" fmla="*/ 278 h 974"/>
                        <a:gd name="T52" fmla="*/ 319 w 785"/>
                        <a:gd name="T53" fmla="*/ 245 h 974"/>
                        <a:gd name="T54" fmla="*/ 247 w 785"/>
                        <a:gd name="T55" fmla="*/ 185 h 974"/>
                        <a:gd name="T56" fmla="*/ 182 w 785"/>
                        <a:gd name="T57" fmla="*/ 132 h 974"/>
                        <a:gd name="T58" fmla="*/ 121 w 785"/>
                        <a:gd name="T59" fmla="*/ 86 h 974"/>
                        <a:gd name="T60" fmla="*/ 71 w 785"/>
                        <a:gd name="T61" fmla="*/ 50 h 974"/>
                        <a:gd name="T62" fmla="*/ 33 w 785"/>
                        <a:gd name="T63" fmla="*/ 23 h 974"/>
                        <a:gd name="T64" fmla="*/ 0 w 785"/>
                        <a:gd name="T65" fmla="*/ 0 h 974"/>
                        <a:gd name="T66" fmla="*/ 0 w 785"/>
                        <a:gd name="T67" fmla="*/ 0 h 974"/>
                        <a:gd name="T68" fmla="*/ 30 w 785"/>
                        <a:gd name="T69" fmla="*/ 23 h 974"/>
                        <a:gd name="T70" fmla="*/ 66 w 785"/>
                        <a:gd name="T71" fmla="*/ 50 h 974"/>
                        <a:gd name="T72" fmla="*/ 113 w 785"/>
                        <a:gd name="T73" fmla="*/ 86 h 974"/>
                        <a:gd name="T74" fmla="*/ 167 w 785"/>
                        <a:gd name="T75" fmla="*/ 132 h 974"/>
                        <a:gd name="T76" fmla="*/ 229 w 785"/>
                        <a:gd name="T77" fmla="*/ 185 h 974"/>
                        <a:gd name="T78" fmla="*/ 295 w 785"/>
                        <a:gd name="T79" fmla="*/ 243 h 974"/>
                        <a:gd name="T80" fmla="*/ 328 w 785"/>
                        <a:gd name="T81" fmla="*/ 276 h 974"/>
                        <a:gd name="T82" fmla="*/ 362 w 785"/>
                        <a:gd name="T83" fmla="*/ 311 h 974"/>
                        <a:gd name="T84" fmla="*/ 396 w 785"/>
                        <a:gd name="T85" fmla="*/ 345 h 974"/>
                        <a:gd name="T86" fmla="*/ 431 w 785"/>
                        <a:gd name="T87" fmla="*/ 382 h 974"/>
                        <a:gd name="T88" fmla="*/ 464 w 785"/>
                        <a:gd name="T89" fmla="*/ 420 h 974"/>
                        <a:gd name="T90" fmla="*/ 497 w 785"/>
                        <a:gd name="T91" fmla="*/ 458 h 974"/>
                        <a:gd name="T92" fmla="*/ 528 w 785"/>
                        <a:gd name="T93" fmla="*/ 498 h 974"/>
                        <a:gd name="T94" fmla="*/ 558 w 785"/>
                        <a:gd name="T95" fmla="*/ 540 h 974"/>
                        <a:gd name="T96" fmla="*/ 587 w 785"/>
                        <a:gd name="T97" fmla="*/ 581 h 974"/>
                        <a:gd name="T98" fmla="*/ 614 w 785"/>
                        <a:gd name="T99" fmla="*/ 623 h 974"/>
                        <a:gd name="T100" fmla="*/ 638 w 785"/>
                        <a:gd name="T101" fmla="*/ 666 h 974"/>
                        <a:gd name="T102" fmla="*/ 660 w 785"/>
                        <a:gd name="T103" fmla="*/ 709 h 974"/>
                        <a:gd name="T104" fmla="*/ 680 w 785"/>
                        <a:gd name="T105" fmla="*/ 753 h 974"/>
                        <a:gd name="T106" fmla="*/ 697 w 785"/>
                        <a:gd name="T107" fmla="*/ 796 h 974"/>
                        <a:gd name="T108" fmla="*/ 710 w 785"/>
                        <a:gd name="T109" fmla="*/ 841 h 974"/>
                        <a:gd name="T110" fmla="*/ 716 w 785"/>
                        <a:gd name="T111" fmla="*/ 864 h 974"/>
                        <a:gd name="T112" fmla="*/ 722 w 785"/>
                        <a:gd name="T113" fmla="*/ 885 h 974"/>
                        <a:gd name="T114" fmla="*/ 724 w 785"/>
                        <a:gd name="T115" fmla="*/ 908 h 974"/>
                        <a:gd name="T116" fmla="*/ 727 w 785"/>
                        <a:gd name="T117" fmla="*/ 929 h 974"/>
                        <a:gd name="T118" fmla="*/ 729 w 785"/>
                        <a:gd name="T119" fmla="*/ 952 h 974"/>
                        <a:gd name="T120" fmla="*/ 730 w 785"/>
                        <a:gd name="T121" fmla="*/ 974 h 974"/>
                        <a:gd name="T122" fmla="*/ 730 w 785"/>
                        <a:gd name="T123" fmla="*/ 974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5" h="974">
                          <a:moveTo>
                            <a:pt x="730" y="974"/>
                          </a:moveTo>
                          <a:lnTo>
                            <a:pt x="785" y="974"/>
                          </a:lnTo>
                          <a:lnTo>
                            <a:pt x="785" y="974"/>
                          </a:lnTo>
                          <a:lnTo>
                            <a:pt x="785" y="974"/>
                          </a:lnTo>
                          <a:lnTo>
                            <a:pt x="785" y="974"/>
                          </a:lnTo>
                          <a:lnTo>
                            <a:pt x="785" y="951"/>
                          </a:lnTo>
                          <a:lnTo>
                            <a:pt x="783" y="929"/>
                          </a:lnTo>
                          <a:lnTo>
                            <a:pt x="780" y="908"/>
                          </a:lnTo>
                          <a:lnTo>
                            <a:pt x="776" y="885"/>
                          </a:lnTo>
                          <a:lnTo>
                            <a:pt x="772" y="864"/>
                          </a:lnTo>
                          <a:lnTo>
                            <a:pt x="766" y="841"/>
                          </a:lnTo>
                          <a:lnTo>
                            <a:pt x="759" y="819"/>
                          </a:lnTo>
                          <a:lnTo>
                            <a:pt x="752" y="798"/>
                          </a:lnTo>
                          <a:lnTo>
                            <a:pt x="733" y="753"/>
                          </a:lnTo>
                          <a:lnTo>
                            <a:pt x="713" y="710"/>
                          </a:lnTo>
                          <a:lnTo>
                            <a:pt x="689" y="666"/>
                          </a:lnTo>
                          <a:lnTo>
                            <a:pt x="663" y="624"/>
                          </a:lnTo>
                          <a:lnTo>
                            <a:pt x="634" y="581"/>
                          </a:lnTo>
                          <a:lnTo>
                            <a:pt x="603" y="540"/>
                          </a:lnTo>
                          <a:lnTo>
                            <a:pt x="570" y="500"/>
                          </a:lnTo>
                          <a:lnTo>
                            <a:pt x="537" y="460"/>
                          </a:lnTo>
                          <a:lnTo>
                            <a:pt x="501" y="421"/>
                          </a:lnTo>
                          <a:lnTo>
                            <a:pt x="465" y="384"/>
                          </a:lnTo>
                          <a:lnTo>
                            <a:pt x="429" y="347"/>
                          </a:lnTo>
                          <a:lnTo>
                            <a:pt x="392" y="311"/>
                          </a:lnTo>
                          <a:lnTo>
                            <a:pt x="355" y="278"/>
                          </a:lnTo>
                          <a:lnTo>
                            <a:pt x="319" y="245"/>
                          </a:lnTo>
                          <a:lnTo>
                            <a:pt x="247" y="185"/>
                          </a:lnTo>
                          <a:lnTo>
                            <a:pt x="182" y="132"/>
                          </a:lnTo>
                          <a:lnTo>
                            <a:pt x="121" y="86"/>
                          </a:lnTo>
                          <a:lnTo>
                            <a:pt x="71" y="50"/>
                          </a:lnTo>
                          <a:lnTo>
                            <a:pt x="33" y="23"/>
                          </a:lnTo>
                          <a:lnTo>
                            <a:pt x="0" y="0"/>
                          </a:lnTo>
                          <a:lnTo>
                            <a:pt x="0" y="0"/>
                          </a:lnTo>
                          <a:lnTo>
                            <a:pt x="30" y="23"/>
                          </a:lnTo>
                          <a:lnTo>
                            <a:pt x="66" y="50"/>
                          </a:lnTo>
                          <a:lnTo>
                            <a:pt x="113" y="86"/>
                          </a:lnTo>
                          <a:lnTo>
                            <a:pt x="167" y="132"/>
                          </a:lnTo>
                          <a:lnTo>
                            <a:pt x="229" y="185"/>
                          </a:lnTo>
                          <a:lnTo>
                            <a:pt x="295" y="243"/>
                          </a:lnTo>
                          <a:lnTo>
                            <a:pt x="328" y="276"/>
                          </a:lnTo>
                          <a:lnTo>
                            <a:pt x="362" y="311"/>
                          </a:lnTo>
                          <a:lnTo>
                            <a:pt x="396" y="345"/>
                          </a:lnTo>
                          <a:lnTo>
                            <a:pt x="431" y="382"/>
                          </a:lnTo>
                          <a:lnTo>
                            <a:pt x="464" y="420"/>
                          </a:lnTo>
                          <a:lnTo>
                            <a:pt x="497" y="458"/>
                          </a:lnTo>
                          <a:lnTo>
                            <a:pt x="528" y="498"/>
                          </a:lnTo>
                          <a:lnTo>
                            <a:pt x="558" y="540"/>
                          </a:lnTo>
                          <a:lnTo>
                            <a:pt x="587" y="581"/>
                          </a:lnTo>
                          <a:lnTo>
                            <a:pt x="614" y="623"/>
                          </a:lnTo>
                          <a:lnTo>
                            <a:pt x="638" y="666"/>
                          </a:lnTo>
                          <a:lnTo>
                            <a:pt x="660" y="709"/>
                          </a:lnTo>
                          <a:lnTo>
                            <a:pt x="680" y="753"/>
                          </a:lnTo>
                          <a:lnTo>
                            <a:pt x="697" y="796"/>
                          </a:lnTo>
                          <a:lnTo>
                            <a:pt x="710" y="841"/>
                          </a:lnTo>
                          <a:lnTo>
                            <a:pt x="716" y="864"/>
                          </a:lnTo>
                          <a:lnTo>
                            <a:pt x="722" y="885"/>
                          </a:lnTo>
                          <a:lnTo>
                            <a:pt x="724" y="908"/>
                          </a:lnTo>
                          <a:lnTo>
                            <a:pt x="727" y="929"/>
                          </a:lnTo>
                          <a:lnTo>
                            <a:pt x="729" y="952"/>
                          </a:lnTo>
                          <a:lnTo>
                            <a:pt x="730" y="974"/>
                          </a:lnTo>
                          <a:lnTo>
                            <a:pt x="730" y="974"/>
                          </a:lnTo>
                          <a:close/>
                        </a:path>
                      </a:pathLst>
                    </a:custGeom>
                    <a:gradFill flip="none" rotWithShape="1">
                      <a:gsLst>
                        <a:gs pos="0">
                          <a:schemeClr val="accent5">
                            <a:lumMod val="40000"/>
                            <a:lumOff val="60000"/>
                          </a:schemeClr>
                        </a:gs>
                        <a:gs pos="100000">
                          <a:schemeClr val="accent5">
                            <a:lumMod val="60000"/>
                            <a:lumOff val="40000"/>
                          </a:schemeClr>
                        </a:gs>
                      </a:gsLst>
                      <a:lin ang="2700000" scaled="1"/>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59" name="Rectangle 24">
                      <a:extLst>
                        <a:ext uri="{FF2B5EF4-FFF2-40B4-BE49-F238E27FC236}">
                          <a16:creationId xmlns:a16="http://schemas.microsoft.com/office/drawing/2014/main" id="{42D15F22-3FC1-43AD-BA23-77381E97F28E}"/>
                        </a:ext>
                      </a:extLst>
                    </p:cNvPr>
                    <p:cNvSpPr>
                      <a:spLocks noChangeArrowheads="1"/>
                    </p:cNvSpPr>
                    <p:nvPr/>
                  </p:nvSpPr>
                  <p:spPr bwMode="auto">
                    <a:xfrm>
                      <a:off x="5348288" y="5988050"/>
                      <a:ext cx="30163" cy="355600"/>
                    </a:xfrm>
                    <a:prstGeom prst="rect">
                      <a:avLst/>
                    </a:prstGeom>
                    <a:gradFill flip="none" rotWithShape="1">
                      <a:gsLst>
                        <a:gs pos="0">
                          <a:schemeClr val="accent5">
                            <a:lumMod val="40000"/>
                            <a:lumOff val="60000"/>
                          </a:schemeClr>
                        </a:gs>
                        <a:gs pos="100000">
                          <a:schemeClr val="accent5">
                            <a:lumMod val="60000"/>
                            <a:lumOff val="40000"/>
                          </a:schemeClr>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miter lim="800000"/>
                          <a:headEnd/>
                          <a:tailEnd/>
                        </a14:hiddenLine>
                      </a:ext>
                    </a:extLst>
                  </p:spPr>
                  <p:txBody>
                    <a:bodyPr lIns="18288" tIns="18288" rIns="18288" bIns="18288" anchor="ctr" anchorCtr="1"/>
                    <a:lstStyle/>
                    <a:p>
                      <a:pPr algn="ctr">
                        <a:lnSpc>
                          <a:spcPct val="85000"/>
                        </a:lnSpc>
                        <a:spcBef>
                          <a:spcPct val="20000"/>
                        </a:spcBef>
                      </a:pPr>
                      <a:endParaRPr lang="en-US" dirty="0"/>
                    </a:p>
                  </p:txBody>
                </p:sp>
              </p:grpSp>
              <p:grpSp>
                <p:nvGrpSpPr>
                  <p:cNvPr id="90" name="Group 89">
                    <a:extLst>
                      <a:ext uri="{FF2B5EF4-FFF2-40B4-BE49-F238E27FC236}">
                        <a16:creationId xmlns:a16="http://schemas.microsoft.com/office/drawing/2014/main" id="{7D9F1BF8-BFE1-4FD5-838D-E8DFBAE3696C}"/>
                      </a:ext>
                    </a:extLst>
                  </p:cNvPr>
                  <p:cNvGrpSpPr/>
                  <p:nvPr userDrawn="1"/>
                </p:nvGrpSpPr>
                <p:grpSpPr>
                  <a:xfrm>
                    <a:off x="3840107" y="1522359"/>
                    <a:ext cx="1632084" cy="188019"/>
                    <a:chOff x="3840107" y="1522359"/>
                    <a:chExt cx="1632084" cy="188019"/>
                  </a:xfrm>
                </p:grpSpPr>
                <p:sp>
                  <p:nvSpPr>
                    <p:cNvPr id="55" name="Freeform 7">
                      <a:extLst>
                        <a:ext uri="{FF2B5EF4-FFF2-40B4-BE49-F238E27FC236}">
                          <a16:creationId xmlns:a16="http://schemas.microsoft.com/office/drawing/2014/main" id="{471823E6-2ECD-4FB9-BE2A-4EB98FF8E2A8}"/>
                        </a:ext>
                      </a:extLst>
                    </p:cNvPr>
                    <p:cNvSpPr>
                      <a:spLocks/>
                    </p:cNvSpPr>
                    <p:nvPr/>
                  </p:nvSpPr>
                  <p:spPr bwMode="auto">
                    <a:xfrm>
                      <a:off x="3840107" y="1522359"/>
                      <a:ext cx="813698"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56" name="Freeform 8">
                      <a:extLst>
                        <a:ext uri="{FF2B5EF4-FFF2-40B4-BE49-F238E27FC236}">
                          <a16:creationId xmlns:a16="http://schemas.microsoft.com/office/drawing/2014/main" id="{454323E5-8639-478C-B0FC-CACE65C3A474}"/>
                        </a:ext>
                      </a:extLst>
                    </p:cNvPr>
                    <p:cNvSpPr>
                      <a:spLocks/>
                    </p:cNvSpPr>
                    <p:nvPr/>
                  </p:nvSpPr>
                  <p:spPr bwMode="auto">
                    <a:xfrm>
                      <a:off x="4653805" y="1522359"/>
                      <a:ext cx="818386"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96" name="Group 95">
                    <a:extLst>
                      <a:ext uri="{FF2B5EF4-FFF2-40B4-BE49-F238E27FC236}">
                        <a16:creationId xmlns:a16="http://schemas.microsoft.com/office/drawing/2014/main" id="{7BB53F08-93B2-4CD8-9F23-13A369B06F58}"/>
                      </a:ext>
                    </a:extLst>
                  </p:cNvPr>
                  <p:cNvGrpSpPr/>
                  <p:nvPr userDrawn="1"/>
                </p:nvGrpSpPr>
                <p:grpSpPr>
                  <a:xfrm>
                    <a:off x="3271283" y="3957748"/>
                    <a:ext cx="1836751" cy="188019"/>
                    <a:chOff x="3271283" y="3957748"/>
                    <a:chExt cx="1836751" cy="188019"/>
                  </a:xfrm>
                </p:grpSpPr>
                <p:sp>
                  <p:nvSpPr>
                    <p:cNvPr id="53" name="Freeform 5">
                      <a:extLst>
                        <a:ext uri="{FF2B5EF4-FFF2-40B4-BE49-F238E27FC236}">
                          <a16:creationId xmlns:a16="http://schemas.microsoft.com/office/drawing/2014/main" id="{0443E7C6-B66E-47ED-AF16-75283CA7956F}"/>
                        </a:ext>
                      </a:extLst>
                    </p:cNvPr>
                    <p:cNvSpPr>
                      <a:spLocks/>
                    </p:cNvSpPr>
                    <p:nvPr/>
                  </p:nvSpPr>
                  <p:spPr bwMode="auto">
                    <a:xfrm>
                      <a:off x="3271283" y="3957748"/>
                      <a:ext cx="915361" cy="188019"/>
                    </a:xfrm>
                    <a:custGeom>
                      <a:avLst/>
                      <a:gdLst>
                        <a:gd name="T0" fmla="*/ 142 w 4859"/>
                        <a:gd name="T1" fmla="*/ 0 h 1017"/>
                        <a:gd name="T2" fmla="*/ 142 w 4859"/>
                        <a:gd name="T3" fmla="*/ 0 h 1017"/>
                        <a:gd name="T4" fmla="*/ 132 w 4859"/>
                        <a:gd name="T5" fmla="*/ 0 h 1017"/>
                        <a:gd name="T6" fmla="*/ 122 w 4859"/>
                        <a:gd name="T7" fmla="*/ 0 h 1017"/>
                        <a:gd name="T8" fmla="*/ 111 w 4859"/>
                        <a:gd name="T9" fmla="*/ 3 h 1017"/>
                        <a:gd name="T10" fmla="*/ 100 w 4859"/>
                        <a:gd name="T11" fmla="*/ 7 h 1017"/>
                        <a:gd name="T12" fmla="*/ 88 w 4859"/>
                        <a:gd name="T13" fmla="*/ 15 h 1017"/>
                        <a:gd name="T14" fmla="*/ 76 w 4859"/>
                        <a:gd name="T15" fmla="*/ 26 h 1017"/>
                        <a:gd name="T16" fmla="*/ 65 w 4859"/>
                        <a:gd name="T17" fmla="*/ 42 h 1017"/>
                        <a:gd name="T18" fmla="*/ 53 w 4859"/>
                        <a:gd name="T19" fmla="*/ 64 h 1017"/>
                        <a:gd name="T20" fmla="*/ 43 w 4859"/>
                        <a:gd name="T21" fmla="*/ 91 h 1017"/>
                        <a:gd name="T22" fmla="*/ 33 w 4859"/>
                        <a:gd name="T23" fmla="*/ 124 h 1017"/>
                        <a:gd name="T24" fmla="*/ 23 w 4859"/>
                        <a:gd name="T25" fmla="*/ 165 h 1017"/>
                        <a:gd name="T26" fmla="*/ 16 w 4859"/>
                        <a:gd name="T27" fmla="*/ 215 h 1017"/>
                        <a:gd name="T28" fmla="*/ 10 w 4859"/>
                        <a:gd name="T29" fmla="*/ 273 h 1017"/>
                        <a:gd name="T30" fmla="*/ 4 w 4859"/>
                        <a:gd name="T31" fmla="*/ 340 h 1017"/>
                        <a:gd name="T32" fmla="*/ 2 w 4859"/>
                        <a:gd name="T33" fmla="*/ 420 h 1017"/>
                        <a:gd name="T34" fmla="*/ 0 w 4859"/>
                        <a:gd name="T35" fmla="*/ 508 h 1017"/>
                        <a:gd name="T36" fmla="*/ 0 w 4859"/>
                        <a:gd name="T37" fmla="*/ 508 h 1017"/>
                        <a:gd name="T38" fmla="*/ 2 w 4859"/>
                        <a:gd name="T39" fmla="*/ 597 h 1017"/>
                        <a:gd name="T40" fmla="*/ 4 w 4859"/>
                        <a:gd name="T41" fmla="*/ 677 h 1017"/>
                        <a:gd name="T42" fmla="*/ 10 w 4859"/>
                        <a:gd name="T43" fmla="*/ 744 h 1017"/>
                        <a:gd name="T44" fmla="*/ 16 w 4859"/>
                        <a:gd name="T45" fmla="*/ 802 h 1017"/>
                        <a:gd name="T46" fmla="*/ 23 w 4859"/>
                        <a:gd name="T47" fmla="*/ 852 h 1017"/>
                        <a:gd name="T48" fmla="*/ 33 w 4859"/>
                        <a:gd name="T49" fmla="*/ 893 h 1017"/>
                        <a:gd name="T50" fmla="*/ 43 w 4859"/>
                        <a:gd name="T51" fmla="*/ 926 h 1017"/>
                        <a:gd name="T52" fmla="*/ 53 w 4859"/>
                        <a:gd name="T53" fmla="*/ 953 h 1017"/>
                        <a:gd name="T54" fmla="*/ 65 w 4859"/>
                        <a:gd name="T55" fmla="*/ 975 h 1017"/>
                        <a:gd name="T56" fmla="*/ 76 w 4859"/>
                        <a:gd name="T57" fmla="*/ 990 h 1017"/>
                        <a:gd name="T58" fmla="*/ 88 w 4859"/>
                        <a:gd name="T59" fmla="*/ 1002 h 1017"/>
                        <a:gd name="T60" fmla="*/ 100 w 4859"/>
                        <a:gd name="T61" fmla="*/ 1009 h 1017"/>
                        <a:gd name="T62" fmla="*/ 111 w 4859"/>
                        <a:gd name="T63" fmla="*/ 1014 h 1017"/>
                        <a:gd name="T64" fmla="*/ 122 w 4859"/>
                        <a:gd name="T65" fmla="*/ 1017 h 1017"/>
                        <a:gd name="T66" fmla="*/ 132 w 4859"/>
                        <a:gd name="T67" fmla="*/ 1017 h 1017"/>
                        <a:gd name="T68" fmla="*/ 142 w 4859"/>
                        <a:gd name="T69" fmla="*/ 1017 h 1017"/>
                        <a:gd name="T70" fmla="*/ 4859 w 4859"/>
                        <a:gd name="T71" fmla="*/ 1017 h 1017"/>
                        <a:gd name="T72" fmla="*/ 4859 w 4859"/>
                        <a:gd name="T73" fmla="*/ 0 h 1017"/>
                        <a:gd name="T74" fmla="*/ 142 w 4859"/>
                        <a:gd name="T75"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7">
                          <a:moveTo>
                            <a:pt x="142" y="0"/>
                          </a:moveTo>
                          <a:lnTo>
                            <a:pt x="142" y="0"/>
                          </a:lnTo>
                          <a:lnTo>
                            <a:pt x="132" y="0"/>
                          </a:lnTo>
                          <a:lnTo>
                            <a:pt x="122" y="0"/>
                          </a:lnTo>
                          <a:lnTo>
                            <a:pt x="111" y="3"/>
                          </a:lnTo>
                          <a:lnTo>
                            <a:pt x="100" y="7"/>
                          </a:lnTo>
                          <a:lnTo>
                            <a:pt x="88" y="15"/>
                          </a:lnTo>
                          <a:lnTo>
                            <a:pt x="76" y="26"/>
                          </a:lnTo>
                          <a:lnTo>
                            <a:pt x="65" y="42"/>
                          </a:lnTo>
                          <a:lnTo>
                            <a:pt x="53" y="64"/>
                          </a:lnTo>
                          <a:lnTo>
                            <a:pt x="43" y="91"/>
                          </a:lnTo>
                          <a:lnTo>
                            <a:pt x="33" y="124"/>
                          </a:lnTo>
                          <a:lnTo>
                            <a:pt x="23" y="165"/>
                          </a:lnTo>
                          <a:lnTo>
                            <a:pt x="16" y="215"/>
                          </a:lnTo>
                          <a:lnTo>
                            <a:pt x="10" y="273"/>
                          </a:lnTo>
                          <a:lnTo>
                            <a:pt x="4" y="340"/>
                          </a:lnTo>
                          <a:lnTo>
                            <a:pt x="2" y="420"/>
                          </a:lnTo>
                          <a:lnTo>
                            <a:pt x="0" y="508"/>
                          </a:lnTo>
                          <a:lnTo>
                            <a:pt x="0" y="508"/>
                          </a:lnTo>
                          <a:lnTo>
                            <a:pt x="2" y="597"/>
                          </a:lnTo>
                          <a:lnTo>
                            <a:pt x="4" y="677"/>
                          </a:lnTo>
                          <a:lnTo>
                            <a:pt x="10" y="744"/>
                          </a:lnTo>
                          <a:lnTo>
                            <a:pt x="16" y="802"/>
                          </a:lnTo>
                          <a:lnTo>
                            <a:pt x="23" y="852"/>
                          </a:lnTo>
                          <a:lnTo>
                            <a:pt x="33" y="893"/>
                          </a:lnTo>
                          <a:lnTo>
                            <a:pt x="43" y="926"/>
                          </a:lnTo>
                          <a:lnTo>
                            <a:pt x="53" y="953"/>
                          </a:lnTo>
                          <a:lnTo>
                            <a:pt x="65" y="975"/>
                          </a:lnTo>
                          <a:lnTo>
                            <a:pt x="76" y="990"/>
                          </a:lnTo>
                          <a:lnTo>
                            <a:pt x="88" y="1002"/>
                          </a:lnTo>
                          <a:lnTo>
                            <a:pt x="100" y="1009"/>
                          </a:lnTo>
                          <a:lnTo>
                            <a:pt x="111" y="1014"/>
                          </a:lnTo>
                          <a:lnTo>
                            <a:pt x="122" y="1017"/>
                          </a:lnTo>
                          <a:lnTo>
                            <a:pt x="132" y="1017"/>
                          </a:lnTo>
                          <a:lnTo>
                            <a:pt x="142" y="1017"/>
                          </a:lnTo>
                          <a:lnTo>
                            <a:pt x="4859" y="1017"/>
                          </a:lnTo>
                          <a:lnTo>
                            <a:pt x="4859" y="0"/>
                          </a:lnTo>
                          <a:lnTo>
                            <a:pt x="142"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54" name="Freeform 6">
                      <a:extLst>
                        <a:ext uri="{FF2B5EF4-FFF2-40B4-BE49-F238E27FC236}">
                          <a16:creationId xmlns:a16="http://schemas.microsoft.com/office/drawing/2014/main" id="{5F305F06-F5F3-47A2-98A5-D4D2D46DBB61}"/>
                        </a:ext>
                      </a:extLst>
                    </p:cNvPr>
                    <p:cNvSpPr>
                      <a:spLocks/>
                    </p:cNvSpPr>
                    <p:nvPr/>
                  </p:nvSpPr>
                  <p:spPr bwMode="auto">
                    <a:xfrm>
                      <a:off x="4186644" y="3957748"/>
                      <a:ext cx="921390" cy="188019"/>
                    </a:xfrm>
                    <a:custGeom>
                      <a:avLst/>
                      <a:gdLst>
                        <a:gd name="T0" fmla="*/ 4889 w 4889"/>
                        <a:gd name="T1" fmla="*/ 508 h 1017"/>
                        <a:gd name="T2" fmla="*/ 4889 w 4889"/>
                        <a:gd name="T3" fmla="*/ 508 h 1017"/>
                        <a:gd name="T4" fmla="*/ 4888 w 4889"/>
                        <a:gd name="T5" fmla="*/ 420 h 1017"/>
                        <a:gd name="T6" fmla="*/ 4885 w 4889"/>
                        <a:gd name="T7" fmla="*/ 340 h 1017"/>
                        <a:gd name="T8" fmla="*/ 4880 w 4889"/>
                        <a:gd name="T9" fmla="*/ 273 h 1017"/>
                        <a:gd name="T10" fmla="*/ 4873 w 4889"/>
                        <a:gd name="T11" fmla="*/ 215 h 1017"/>
                        <a:gd name="T12" fmla="*/ 4866 w 4889"/>
                        <a:gd name="T13" fmla="*/ 165 h 1017"/>
                        <a:gd name="T14" fmla="*/ 4857 w 4889"/>
                        <a:gd name="T15" fmla="*/ 124 h 1017"/>
                        <a:gd name="T16" fmla="*/ 4846 w 4889"/>
                        <a:gd name="T17" fmla="*/ 91 h 1017"/>
                        <a:gd name="T18" fmla="*/ 4837 w 4889"/>
                        <a:gd name="T19" fmla="*/ 64 h 1017"/>
                        <a:gd name="T20" fmla="*/ 4825 w 4889"/>
                        <a:gd name="T21" fmla="*/ 42 h 1017"/>
                        <a:gd name="T22" fmla="*/ 4814 w 4889"/>
                        <a:gd name="T23" fmla="*/ 26 h 1017"/>
                        <a:gd name="T24" fmla="*/ 4802 w 4889"/>
                        <a:gd name="T25" fmla="*/ 15 h 1017"/>
                        <a:gd name="T26" fmla="*/ 4790 w 4889"/>
                        <a:gd name="T27" fmla="*/ 7 h 1017"/>
                        <a:gd name="T28" fmla="*/ 4779 w 4889"/>
                        <a:gd name="T29" fmla="*/ 3 h 1017"/>
                        <a:gd name="T30" fmla="*/ 4768 w 4889"/>
                        <a:gd name="T31" fmla="*/ 0 h 1017"/>
                        <a:gd name="T32" fmla="*/ 4757 w 4889"/>
                        <a:gd name="T33" fmla="*/ 0 h 1017"/>
                        <a:gd name="T34" fmla="*/ 4748 w 4889"/>
                        <a:gd name="T35" fmla="*/ 0 h 1017"/>
                        <a:gd name="T36" fmla="*/ 0 w 4889"/>
                        <a:gd name="T37" fmla="*/ 0 h 1017"/>
                        <a:gd name="T38" fmla="*/ 0 w 4889"/>
                        <a:gd name="T39" fmla="*/ 1017 h 1017"/>
                        <a:gd name="T40" fmla="*/ 4748 w 4889"/>
                        <a:gd name="T41" fmla="*/ 1017 h 1017"/>
                        <a:gd name="T42" fmla="*/ 4748 w 4889"/>
                        <a:gd name="T43" fmla="*/ 1017 h 1017"/>
                        <a:gd name="T44" fmla="*/ 4757 w 4889"/>
                        <a:gd name="T45" fmla="*/ 1017 h 1017"/>
                        <a:gd name="T46" fmla="*/ 4768 w 4889"/>
                        <a:gd name="T47" fmla="*/ 1017 h 1017"/>
                        <a:gd name="T48" fmla="*/ 4779 w 4889"/>
                        <a:gd name="T49" fmla="*/ 1014 h 1017"/>
                        <a:gd name="T50" fmla="*/ 4790 w 4889"/>
                        <a:gd name="T51" fmla="*/ 1009 h 1017"/>
                        <a:gd name="T52" fmla="*/ 4802 w 4889"/>
                        <a:gd name="T53" fmla="*/ 1002 h 1017"/>
                        <a:gd name="T54" fmla="*/ 4814 w 4889"/>
                        <a:gd name="T55" fmla="*/ 990 h 1017"/>
                        <a:gd name="T56" fmla="*/ 4825 w 4889"/>
                        <a:gd name="T57" fmla="*/ 975 h 1017"/>
                        <a:gd name="T58" fmla="*/ 4837 w 4889"/>
                        <a:gd name="T59" fmla="*/ 953 h 1017"/>
                        <a:gd name="T60" fmla="*/ 4846 w 4889"/>
                        <a:gd name="T61" fmla="*/ 926 h 1017"/>
                        <a:gd name="T62" fmla="*/ 4857 w 4889"/>
                        <a:gd name="T63" fmla="*/ 893 h 1017"/>
                        <a:gd name="T64" fmla="*/ 4866 w 4889"/>
                        <a:gd name="T65" fmla="*/ 852 h 1017"/>
                        <a:gd name="T66" fmla="*/ 4873 w 4889"/>
                        <a:gd name="T67" fmla="*/ 802 h 1017"/>
                        <a:gd name="T68" fmla="*/ 4880 w 4889"/>
                        <a:gd name="T69" fmla="*/ 744 h 1017"/>
                        <a:gd name="T70" fmla="*/ 4885 w 4889"/>
                        <a:gd name="T71" fmla="*/ 677 h 1017"/>
                        <a:gd name="T72" fmla="*/ 4888 w 4889"/>
                        <a:gd name="T73" fmla="*/ 597 h 1017"/>
                        <a:gd name="T74" fmla="*/ 4889 w 4889"/>
                        <a:gd name="T75" fmla="*/ 508 h 1017"/>
                        <a:gd name="T76" fmla="*/ 4889 w 4889"/>
                        <a:gd name="T77" fmla="*/ 508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9" h="1017">
                          <a:moveTo>
                            <a:pt x="4889" y="508"/>
                          </a:moveTo>
                          <a:lnTo>
                            <a:pt x="4889" y="508"/>
                          </a:lnTo>
                          <a:lnTo>
                            <a:pt x="4888" y="420"/>
                          </a:lnTo>
                          <a:lnTo>
                            <a:pt x="4885" y="340"/>
                          </a:lnTo>
                          <a:lnTo>
                            <a:pt x="4880" y="273"/>
                          </a:lnTo>
                          <a:lnTo>
                            <a:pt x="4873" y="215"/>
                          </a:lnTo>
                          <a:lnTo>
                            <a:pt x="4866" y="165"/>
                          </a:lnTo>
                          <a:lnTo>
                            <a:pt x="4857" y="124"/>
                          </a:lnTo>
                          <a:lnTo>
                            <a:pt x="4846" y="91"/>
                          </a:lnTo>
                          <a:lnTo>
                            <a:pt x="4837" y="64"/>
                          </a:lnTo>
                          <a:lnTo>
                            <a:pt x="4825" y="42"/>
                          </a:lnTo>
                          <a:lnTo>
                            <a:pt x="4814" y="26"/>
                          </a:lnTo>
                          <a:lnTo>
                            <a:pt x="4802" y="15"/>
                          </a:lnTo>
                          <a:lnTo>
                            <a:pt x="4790" y="7"/>
                          </a:lnTo>
                          <a:lnTo>
                            <a:pt x="4779" y="3"/>
                          </a:lnTo>
                          <a:lnTo>
                            <a:pt x="4768" y="0"/>
                          </a:lnTo>
                          <a:lnTo>
                            <a:pt x="4757" y="0"/>
                          </a:lnTo>
                          <a:lnTo>
                            <a:pt x="4748" y="0"/>
                          </a:lnTo>
                          <a:lnTo>
                            <a:pt x="0" y="0"/>
                          </a:lnTo>
                          <a:lnTo>
                            <a:pt x="0" y="1017"/>
                          </a:lnTo>
                          <a:lnTo>
                            <a:pt x="4748" y="1017"/>
                          </a:lnTo>
                          <a:lnTo>
                            <a:pt x="4748" y="1017"/>
                          </a:lnTo>
                          <a:lnTo>
                            <a:pt x="4757" y="1017"/>
                          </a:lnTo>
                          <a:lnTo>
                            <a:pt x="4768" y="1017"/>
                          </a:lnTo>
                          <a:lnTo>
                            <a:pt x="4779" y="1014"/>
                          </a:lnTo>
                          <a:lnTo>
                            <a:pt x="4790" y="1009"/>
                          </a:lnTo>
                          <a:lnTo>
                            <a:pt x="4802" y="1002"/>
                          </a:lnTo>
                          <a:lnTo>
                            <a:pt x="4814" y="990"/>
                          </a:lnTo>
                          <a:lnTo>
                            <a:pt x="4825" y="975"/>
                          </a:lnTo>
                          <a:lnTo>
                            <a:pt x="4837" y="953"/>
                          </a:lnTo>
                          <a:lnTo>
                            <a:pt x="4846" y="926"/>
                          </a:lnTo>
                          <a:lnTo>
                            <a:pt x="4857" y="893"/>
                          </a:lnTo>
                          <a:lnTo>
                            <a:pt x="4866" y="852"/>
                          </a:lnTo>
                          <a:lnTo>
                            <a:pt x="4873" y="802"/>
                          </a:lnTo>
                          <a:lnTo>
                            <a:pt x="4880" y="744"/>
                          </a:lnTo>
                          <a:lnTo>
                            <a:pt x="4885" y="677"/>
                          </a:lnTo>
                          <a:lnTo>
                            <a:pt x="4888" y="597"/>
                          </a:lnTo>
                          <a:lnTo>
                            <a:pt x="4889" y="508"/>
                          </a:lnTo>
                          <a:lnTo>
                            <a:pt x="4889" y="508"/>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97" name="Group 96">
                    <a:extLst>
                      <a:ext uri="{FF2B5EF4-FFF2-40B4-BE49-F238E27FC236}">
                        <a16:creationId xmlns:a16="http://schemas.microsoft.com/office/drawing/2014/main" id="{C9833671-2C32-4578-9227-0BF243E43C93}"/>
                      </a:ext>
                    </a:extLst>
                  </p:cNvPr>
                  <p:cNvGrpSpPr/>
                  <p:nvPr userDrawn="1"/>
                </p:nvGrpSpPr>
                <p:grpSpPr>
                  <a:xfrm>
                    <a:off x="3539951" y="4353425"/>
                    <a:ext cx="1870418" cy="188019"/>
                    <a:chOff x="3539951" y="4353425"/>
                    <a:chExt cx="1870418" cy="188019"/>
                  </a:xfrm>
                </p:grpSpPr>
                <p:sp>
                  <p:nvSpPr>
                    <p:cNvPr id="51" name="Freeform 7">
                      <a:extLst>
                        <a:ext uri="{FF2B5EF4-FFF2-40B4-BE49-F238E27FC236}">
                          <a16:creationId xmlns:a16="http://schemas.microsoft.com/office/drawing/2014/main" id="{3BC80D68-B1DC-4ACB-B5CF-35AE4E112E69}"/>
                        </a:ext>
                      </a:extLst>
                    </p:cNvPr>
                    <p:cNvSpPr>
                      <a:spLocks/>
                    </p:cNvSpPr>
                    <p:nvPr/>
                  </p:nvSpPr>
                  <p:spPr bwMode="auto">
                    <a:xfrm>
                      <a:off x="3539951" y="4353425"/>
                      <a:ext cx="932523"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52" name="Freeform 8">
                      <a:extLst>
                        <a:ext uri="{FF2B5EF4-FFF2-40B4-BE49-F238E27FC236}">
                          <a16:creationId xmlns:a16="http://schemas.microsoft.com/office/drawing/2014/main" id="{B93E64BE-9BC6-4401-9EB7-5CE9C4381E87}"/>
                        </a:ext>
                      </a:extLst>
                    </p:cNvPr>
                    <p:cNvSpPr>
                      <a:spLocks/>
                    </p:cNvSpPr>
                    <p:nvPr/>
                  </p:nvSpPr>
                  <p:spPr bwMode="auto">
                    <a:xfrm>
                      <a:off x="4472474" y="4353425"/>
                      <a:ext cx="937895"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6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95" name="Group 94">
                    <a:extLst>
                      <a:ext uri="{FF2B5EF4-FFF2-40B4-BE49-F238E27FC236}">
                        <a16:creationId xmlns:a16="http://schemas.microsoft.com/office/drawing/2014/main" id="{890E1072-26FE-423F-88D0-1E29DAFA7E1A}"/>
                      </a:ext>
                    </a:extLst>
                  </p:cNvPr>
                  <p:cNvGrpSpPr/>
                  <p:nvPr userDrawn="1"/>
                </p:nvGrpSpPr>
                <p:grpSpPr>
                  <a:xfrm>
                    <a:off x="3199275" y="3561700"/>
                    <a:ext cx="1303272" cy="188389"/>
                    <a:chOff x="3199275" y="3561700"/>
                    <a:chExt cx="1303272" cy="188389"/>
                  </a:xfrm>
                </p:grpSpPr>
                <p:sp>
                  <p:nvSpPr>
                    <p:cNvPr id="49" name="Freeform 9">
                      <a:extLst>
                        <a:ext uri="{FF2B5EF4-FFF2-40B4-BE49-F238E27FC236}">
                          <a16:creationId xmlns:a16="http://schemas.microsoft.com/office/drawing/2014/main" id="{C98AEA7D-1EB7-47DA-9EB4-9A773C023B50}"/>
                        </a:ext>
                      </a:extLst>
                    </p:cNvPr>
                    <p:cNvSpPr>
                      <a:spLocks/>
                    </p:cNvSpPr>
                    <p:nvPr/>
                  </p:nvSpPr>
                  <p:spPr bwMode="auto">
                    <a:xfrm>
                      <a:off x="3199275" y="3561700"/>
                      <a:ext cx="654338" cy="188389"/>
                    </a:xfrm>
                    <a:custGeom>
                      <a:avLst/>
                      <a:gdLst>
                        <a:gd name="T0" fmla="*/ 198 w 3390"/>
                        <a:gd name="T1" fmla="*/ 0 h 1018"/>
                        <a:gd name="T2" fmla="*/ 198 w 3390"/>
                        <a:gd name="T3" fmla="*/ 0 h 1018"/>
                        <a:gd name="T4" fmla="*/ 187 w 3390"/>
                        <a:gd name="T5" fmla="*/ 0 h 1018"/>
                        <a:gd name="T6" fmla="*/ 175 w 3390"/>
                        <a:gd name="T7" fmla="*/ 1 h 1018"/>
                        <a:gd name="T8" fmla="*/ 162 w 3390"/>
                        <a:gd name="T9" fmla="*/ 4 h 1018"/>
                        <a:gd name="T10" fmla="*/ 147 w 3390"/>
                        <a:gd name="T11" fmla="*/ 8 h 1018"/>
                        <a:gd name="T12" fmla="*/ 131 w 3390"/>
                        <a:gd name="T13" fmla="*/ 16 h 1018"/>
                        <a:gd name="T14" fmla="*/ 123 w 3390"/>
                        <a:gd name="T15" fmla="*/ 22 h 1018"/>
                        <a:gd name="T16" fmla="*/ 115 w 3390"/>
                        <a:gd name="T17" fmla="*/ 27 h 1018"/>
                        <a:gd name="T18" fmla="*/ 106 w 3390"/>
                        <a:gd name="T19" fmla="*/ 35 h 1018"/>
                        <a:gd name="T20" fmla="*/ 97 w 3390"/>
                        <a:gd name="T21" fmla="*/ 43 h 1018"/>
                        <a:gd name="T22" fmla="*/ 89 w 3390"/>
                        <a:gd name="T23" fmla="*/ 53 h 1018"/>
                        <a:gd name="T24" fmla="*/ 81 w 3390"/>
                        <a:gd name="T25" fmla="*/ 63 h 1018"/>
                        <a:gd name="T26" fmla="*/ 73 w 3390"/>
                        <a:gd name="T27" fmla="*/ 77 h 1018"/>
                        <a:gd name="T28" fmla="*/ 65 w 3390"/>
                        <a:gd name="T29" fmla="*/ 90 h 1018"/>
                        <a:gd name="T30" fmla="*/ 58 w 3390"/>
                        <a:gd name="T31" fmla="*/ 106 h 1018"/>
                        <a:gd name="T32" fmla="*/ 50 w 3390"/>
                        <a:gd name="T33" fmla="*/ 124 h 1018"/>
                        <a:gd name="T34" fmla="*/ 43 w 3390"/>
                        <a:gd name="T35" fmla="*/ 144 h 1018"/>
                        <a:gd name="T36" fmla="*/ 36 w 3390"/>
                        <a:gd name="T37" fmla="*/ 166 h 1018"/>
                        <a:gd name="T38" fmla="*/ 30 w 3390"/>
                        <a:gd name="T39" fmla="*/ 189 h 1018"/>
                        <a:gd name="T40" fmla="*/ 24 w 3390"/>
                        <a:gd name="T41" fmla="*/ 214 h 1018"/>
                        <a:gd name="T42" fmla="*/ 19 w 3390"/>
                        <a:gd name="T43" fmla="*/ 243 h 1018"/>
                        <a:gd name="T44" fmla="*/ 13 w 3390"/>
                        <a:gd name="T45" fmla="*/ 274 h 1018"/>
                        <a:gd name="T46" fmla="*/ 9 w 3390"/>
                        <a:gd name="T47" fmla="*/ 306 h 1018"/>
                        <a:gd name="T48" fmla="*/ 7 w 3390"/>
                        <a:gd name="T49" fmla="*/ 341 h 1018"/>
                        <a:gd name="T50" fmla="*/ 4 w 3390"/>
                        <a:gd name="T51" fmla="*/ 379 h 1018"/>
                        <a:gd name="T52" fmla="*/ 1 w 3390"/>
                        <a:gd name="T53" fmla="*/ 419 h 1018"/>
                        <a:gd name="T54" fmla="*/ 0 w 3390"/>
                        <a:gd name="T55" fmla="*/ 462 h 1018"/>
                        <a:gd name="T56" fmla="*/ 0 w 3390"/>
                        <a:gd name="T57" fmla="*/ 509 h 1018"/>
                        <a:gd name="T58" fmla="*/ 0 w 3390"/>
                        <a:gd name="T59" fmla="*/ 509 h 1018"/>
                        <a:gd name="T60" fmla="*/ 0 w 3390"/>
                        <a:gd name="T61" fmla="*/ 555 h 1018"/>
                        <a:gd name="T62" fmla="*/ 1 w 3390"/>
                        <a:gd name="T63" fmla="*/ 598 h 1018"/>
                        <a:gd name="T64" fmla="*/ 4 w 3390"/>
                        <a:gd name="T65" fmla="*/ 639 h 1018"/>
                        <a:gd name="T66" fmla="*/ 7 w 3390"/>
                        <a:gd name="T67" fmla="*/ 677 h 1018"/>
                        <a:gd name="T68" fmla="*/ 9 w 3390"/>
                        <a:gd name="T69" fmla="*/ 712 h 1018"/>
                        <a:gd name="T70" fmla="*/ 13 w 3390"/>
                        <a:gd name="T71" fmla="*/ 745 h 1018"/>
                        <a:gd name="T72" fmla="*/ 19 w 3390"/>
                        <a:gd name="T73" fmla="*/ 775 h 1018"/>
                        <a:gd name="T74" fmla="*/ 24 w 3390"/>
                        <a:gd name="T75" fmla="*/ 803 h 1018"/>
                        <a:gd name="T76" fmla="*/ 30 w 3390"/>
                        <a:gd name="T77" fmla="*/ 829 h 1018"/>
                        <a:gd name="T78" fmla="*/ 36 w 3390"/>
                        <a:gd name="T79" fmla="*/ 852 h 1018"/>
                        <a:gd name="T80" fmla="*/ 43 w 3390"/>
                        <a:gd name="T81" fmla="*/ 873 h 1018"/>
                        <a:gd name="T82" fmla="*/ 50 w 3390"/>
                        <a:gd name="T83" fmla="*/ 894 h 1018"/>
                        <a:gd name="T84" fmla="*/ 58 w 3390"/>
                        <a:gd name="T85" fmla="*/ 911 h 1018"/>
                        <a:gd name="T86" fmla="*/ 65 w 3390"/>
                        <a:gd name="T87" fmla="*/ 927 h 1018"/>
                        <a:gd name="T88" fmla="*/ 73 w 3390"/>
                        <a:gd name="T89" fmla="*/ 941 h 1018"/>
                        <a:gd name="T90" fmla="*/ 81 w 3390"/>
                        <a:gd name="T91" fmla="*/ 954 h 1018"/>
                        <a:gd name="T92" fmla="*/ 89 w 3390"/>
                        <a:gd name="T93" fmla="*/ 965 h 1018"/>
                        <a:gd name="T94" fmla="*/ 97 w 3390"/>
                        <a:gd name="T95" fmla="*/ 974 h 1018"/>
                        <a:gd name="T96" fmla="*/ 106 w 3390"/>
                        <a:gd name="T97" fmla="*/ 984 h 1018"/>
                        <a:gd name="T98" fmla="*/ 115 w 3390"/>
                        <a:gd name="T99" fmla="*/ 991 h 1018"/>
                        <a:gd name="T100" fmla="*/ 123 w 3390"/>
                        <a:gd name="T101" fmla="*/ 997 h 1018"/>
                        <a:gd name="T102" fmla="*/ 131 w 3390"/>
                        <a:gd name="T103" fmla="*/ 1001 h 1018"/>
                        <a:gd name="T104" fmla="*/ 147 w 3390"/>
                        <a:gd name="T105" fmla="*/ 1009 h 1018"/>
                        <a:gd name="T106" fmla="*/ 162 w 3390"/>
                        <a:gd name="T107" fmla="*/ 1015 h 1018"/>
                        <a:gd name="T108" fmla="*/ 175 w 3390"/>
                        <a:gd name="T109" fmla="*/ 1016 h 1018"/>
                        <a:gd name="T110" fmla="*/ 187 w 3390"/>
                        <a:gd name="T111" fmla="*/ 1018 h 1018"/>
                        <a:gd name="T112" fmla="*/ 198 w 3390"/>
                        <a:gd name="T113" fmla="*/ 1018 h 1018"/>
                        <a:gd name="T114" fmla="*/ 3390 w 3390"/>
                        <a:gd name="T115" fmla="*/ 1018 h 1018"/>
                        <a:gd name="T116" fmla="*/ 3390 w 3390"/>
                        <a:gd name="T117" fmla="*/ 0 h 1018"/>
                        <a:gd name="T118" fmla="*/ 198 w 3390"/>
                        <a:gd name="T119"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390" h="1018">
                          <a:moveTo>
                            <a:pt x="198" y="0"/>
                          </a:moveTo>
                          <a:lnTo>
                            <a:pt x="198" y="0"/>
                          </a:lnTo>
                          <a:lnTo>
                            <a:pt x="187" y="0"/>
                          </a:lnTo>
                          <a:lnTo>
                            <a:pt x="175" y="1"/>
                          </a:lnTo>
                          <a:lnTo>
                            <a:pt x="162" y="4"/>
                          </a:lnTo>
                          <a:lnTo>
                            <a:pt x="147" y="8"/>
                          </a:lnTo>
                          <a:lnTo>
                            <a:pt x="131" y="16"/>
                          </a:lnTo>
                          <a:lnTo>
                            <a:pt x="123" y="22"/>
                          </a:lnTo>
                          <a:lnTo>
                            <a:pt x="115" y="27"/>
                          </a:lnTo>
                          <a:lnTo>
                            <a:pt x="106" y="35"/>
                          </a:lnTo>
                          <a:lnTo>
                            <a:pt x="97" y="43"/>
                          </a:lnTo>
                          <a:lnTo>
                            <a:pt x="89" y="53"/>
                          </a:lnTo>
                          <a:lnTo>
                            <a:pt x="81" y="63"/>
                          </a:lnTo>
                          <a:lnTo>
                            <a:pt x="73" y="77"/>
                          </a:lnTo>
                          <a:lnTo>
                            <a:pt x="65" y="90"/>
                          </a:lnTo>
                          <a:lnTo>
                            <a:pt x="58" y="106"/>
                          </a:lnTo>
                          <a:lnTo>
                            <a:pt x="50" y="124"/>
                          </a:lnTo>
                          <a:lnTo>
                            <a:pt x="43" y="144"/>
                          </a:lnTo>
                          <a:lnTo>
                            <a:pt x="36" y="166"/>
                          </a:lnTo>
                          <a:lnTo>
                            <a:pt x="30" y="189"/>
                          </a:lnTo>
                          <a:lnTo>
                            <a:pt x="24" y="214"/>
                          </a:lnTo>
                          <a:lnTo>
                            <a:pt x="19" y="243"/>
                          </a:lnTo>
                          <a:lnTo>
                            <a:pt x="13" y="274"/>
                          </a:lnTo>
                          <a:lnTo>
                            <a:pt x="9" y="306"/>
                          </a:lnTo>
                          <a:lnTo>
                            <a:pt x="7" y="341"/>
                          </a:lnTo>
                          <a:lnTo>
                            <a:pt x="4" y="379"/>
                          </a:lnTo>
                          <a:lnTo>
                            <a:pt x="1" y="419"/>
                          </a:lnTo>
                          <a:lnTo>
                            <a:pt x="0" y="462"/>
                          </a:lnTo>
                          <a:lnTo>
                            <a:pt x="0" y="509"/>
                          </a:lnTo>
                          <a:lnTo>
                            <a:pt x="0" y="509"/>
                          </a:lnTo>
                          <a:lnTo>
                            <a:pt x="0" y="555"/>
                          </a:lnTo>
                          <a:lnTo>
                            <a:pt x="1" y="598"/>
                          </a:lnTo>
                          <a:lnTo>
                            <a:pt x="4" y="639"/>
                          </a:lnTo>
                          <a:lnTo>
                            <a:pt x="7" y="677"/>
                          </a:lnTo>
                          <a:lnTo>
                            <a:pt x="9" y="712"/>
                          </a:lnTo>
                          <a:lnTo>
                            <a:pt x="13" y="745"/>
                          </a:lnTo>
                          <a:lnTo>
                            <a:pt x="19" y="775"/>
                          </a:lnTo>
                          <a:lnTo>
                            <a:pt x="24" y="803"/>
                          </a:lnTo>
                          <a:lnTo>
                            <a:pt x="30" y="829"/>
                          </a:lnTo>
                          <a:lnTo>
                            <a:pt x="36" y="852"/>
                          </a:lnTo>
                          <a:lnTo>
                            <a:pt x="43" y="873"/>
                          </a:lnTo>
                          <a:lnTo>
                            <a:pt x="50" y="894"/>
                          </a:lnTo>
                          <a:lnTo>
                            <a:pt x="58" y="911"/>
                          </a:lnTo>
                          <a:lnTo>
                            <a:pt x="65" y="927"/>
                          </a:lnTo>
                          <a:lnTo>
                            <a:pt x="73" y="941"/>
                          </a:lnTo>
                          <a:lnTo>
                            <a:pt x="81" y="954"/>
                          </a:lnTo>
                          <a:lnTo>
                            <a:pt x="89" y="965"/>
                          </a:lnTo>
                          <a:lnTo>
                            <a:pt x="97" y="974"/>
                          </a:lnTo>
                          <a:lnTo>
                            <a:pt x="106" y="984"/>
                          </a:lnTo>
                          <a:lnTo>
                            <a:pt x="115" y="991"/>
                          </a:lnTo>
                          <a:lnTo>
                            <a:pt x="123" y="997"/>
                          </a:lnTo>
                          <a:lnTo>
                            <a:pt x="131" y="1001"/>
                          </a:lnTo>
                          <a:lnTo>
                            <a:pt x="147" y="1009"/>
                          </a:lnTo>
                          <a:lnTo>
                            <a:pt x="162" y="1015"/>
                          </a:lnTo>
                          <a:lnTo>
                            <a:pt x="175" y="1016"/>
                          </a:lnTo>
                          <a:lnTo>
                            <a:pt x="187" y="1018"/>
                          </a:lnTo>
                          <a:lnTo>
                            <a:pt x="198" y="1018"/>
                          </a:lnTo>
                          <a:lnTo>
                            <a:pt x="3390" y="1018"/>
                          </a:lnTo>
                          <a:lnTo>
                            <a:pt x="3390" y="0"/>
                          </a:lnTo>
                          <a:lnTo>
                            <a:pt x="198"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50" name="Freeform 10">
                      <a:extLst>
                        <a:ext uri="{FF2B5EF4-FFF2-40B4-BE49-F238E27FC236}">
                          <a16:creationId xmlns:a16="http://schemas.microsoft.com/office/drawing/2014/main" id="{69EE8501-7DE2-419D-B222-442BE42DCF57}"/>
                        </a:ext>
                      </a:extLst>
                    </p:cNvPr>
                    <p:cNvSpPr>
                      <a:spLocks/>
                    </p:cNvSpPr>
                    <p:nvPr/>
                  </p:nvSpPr>
                  <p:spPr bwMode="auto">
                    <a:xfrm>
                      <a:off x="3853613" y="3561700"/>
                      <a:ext cx="648934" cy="188389"/>
                    </a:xfrm>
                    <a:custGeom>
                      <a:avLst/>
                      <a:gdLst>
                        <a:gd name="T0" fmla="*/ 3362 w 3362"/>
                        <a:gd name="T1" fmla="*/ 509 h 1018"/>
                        <a:gd name="T2" fmla="*/ 3362 w 3362"/>
                        <a:gd name="T3" fmla="*/ 509 h 1018"/>
                        <a:gd name="T4" fmla="*/ 3362 w 3362"/>
                        <a:gd name="T5" fmla="*/ 462 h 1018"/>
                        <a:gd name="T6" fmla="*/ 3361 w 3362"/>
                        <a:gd name="T7" fmla="*/ 419 h 1018"/>
                        <a:gd name="T8" fmla="*/ 3358 w 3362"/>
                        <a:gd name="T9" fmla="*/ 379 h 1018"/>
                        <a:gd name="T10" fmla="*/ 3356 w 3362"/>
                        <a:gd name="T11" fmla="*/ 341 h 1018"/>
                        <a:gd name="T12" fmla="*/ 3353 w 3362"/>
                        <a:gd name="T13" fmla="*/ 306 h 1018"/>
                        <a:gd name="T14" fmla="*/ 3349 w 3362"/>
                        <a:gd name="T15" fmla="*/ 274 h 1018"/>
                        <a:gd name="T16" fmla="*/ 3344 w 3362"/>
                        <a:gd name="T17" fmla="*/ 243 h 1018"/>
                        <a:gd name="T18" fmla="*/ 3338 w 3362"/>
                        <a:gd name="T19" fmla="*/ 214 h 1018"/>
                        <a:gd name="T20" fmla="*/ 3333 w 3362"/>
                        <a:gd name="T21" fmla="*/ 189 h 1018"/>
                        <a:gd name="T22" fmla="*/ 3326 w 3362"/>
                        <a:gd name="T23" fmla="*/ 166 h 1018"/>
                        <a:gd name="T24" fmla="*/ 3319 w 3362"/>
                        <a:gd name="T25" fmla="*/ 144 h 1018"/>
                        <a:gd name="T26" fmla="*/ 3313 w 3362"/>
                        <a:gd name="T27" fmla="*/ 124 h 1018"/>
                        <a:gd name="T28" fmla="*/ 3305 w 3362"/>
                        <a:gd name="T29" fmla="*/ 106 h 1018"/>
                        <a:gd name="T30" fmla="*/ 3298 w 3362"/>
                        <a:gd name="T31" fmla="*/ 90 h 1018"/>
                        <a:gd name="T32" fmla="*/ 3290 w 3362"/>
                        <a:gd name="T33" fmla="*/ 77 h 1018"/>
                        <a:gd name="T34" fmla="*/ 3282 w 3362"/>
                        <a:gd name="T35" fmla="*/ 63 h 1018"/>
                        <a:gd name="T36" fmla="*/ 3274 w 3362"/>
                        <a:gd name="T37" fmla="*/ 53 h 1018"/>
                        <a:gd name="T38" fmla="*/ 3264 w 3362"/>
                        <a:gd name="T39" fmla="*/ 43 h 1018"/>
                        <a:gd name="T40" fmla="*/ 3256 w 3362"/>
                        <a:gd name="T41" fmla="*/ 35 h 1018"/>
                        <a:gd name="T42" fmla="*/ 3248 w 3362"/>
                        <a:gd name="T43" fmla="*/ 27 h 1018"/>
                        <a:gd name="T44" fmla="*/ 3240 w 3362"/>
                        <a:gd name="T45" fmla="*/ 22 h 1018"/>
                        <a:gd name="T46" fmla="*/ 3232 w 3362"/>
                        <a:gd name="T47" fmla="*/ 16 h 1018"/>
                        <a:gd name="T48" fmla="*/ 3216 w 3362"/>
                        <a:gd name="T49" fmla="*/ 8 h 1018"/>
                        <a:gd name="T50" fmla="*/ 3201 w 3362"/>
                        <a:gd name="T51" fmla="*/ 4 h 1018"/>
                        <a:gd name="T52" fmla="*/ 3187 w 3362"/>
                        <a:gd name="T53" fmla="*/ 1 h 1018"/>
                        <a:gd name="T54" fmla="*/ 3175 w 3362"/>
                        <a:gd name="T55" fmla="*/ 0 h 1018"/>
                        <a:gd name="T56" fmla="*/ 3164 w 3362"/>
                        <a:gd name="T57" fmla="*/ 0 h 1018"/>
                        <a:gd name="T58" fmla="*/ 0 w 3362"/>
                        <a:gd name="T59" fmla="*/ 0 h 1018"/>
                        <a:gd name="T60" fmla="*/ 0 w 3362"/>
                        <a:gd name="T61" fmla="*/ 1018 h 1018"/>
                        <a:gd name="T62" fmla="*/ 3164 w 3362"/>
                        <a:gd name="T63" fmla="*/ 1018 h 1018"/>
                        <a:gd name="T64" fmla="*/ 3164 w 3362"/>
                        <a:gd name="T65" fmla="*/ 1018 h 1018"/>
                        <a:gd name="T66" fmla="*/ 3175 w 3362"/>
                        <a:gd name="T67" fmla="*/ 1018 h 1018"/>
                        <a:gd name="T68" fmla="*/ 3187 w 3362"/>
                        <a:gd name="T69" fmla="*/ 1016 h 1018"/>
                        <a:gd name="T70" fmla="*/ 3201 w 3362"/>
                        <a:gd name="T71" fmla="*/ 1015 h 1018"/>
                        <a:gd name="T72" fmla="*/ 3216 w 3362"/>
                        <a:gd name="T73" fmla="*/ 1009 h 1018"/>
                        <a:gd name="T74" fmla="*/ 3232 w 3362"/>
                        <a:gd name="T75" fmla="*/ 1001 h 1018"/>
                        <a:gd name="T76" fmla="*/ 3240 w 3362"/>
                        <a:gd name="T77" fmla="*/ 997 h 1018"/>
                        <a:gd name="T78" fmla="*/ 3248 w 3362"/>
                        <a:gd name="T79" fmla="*/ 991 h 1018"/>
                        <a:gd name="T80" fmla="*/ 3256 w 3362"/>
                        <a:gd name="T81" fmla="*/ 984 h 1018"/>
                        <a:gd name="T82" fmla="*/ 3264 w 3362"/>
                        <a:gd name="T83" fmla="*/ 974 h 1018"/>
                        <a:gd name="T84" fmla="*/ 3274 w 3362"/>
                        <a:gd name="T85" fmla="*/ 965 h 1018"/>
                        <a:gd name="T86" fmla="*/ 3282 w 3362"/>
                        <a:gd name="T87" fmla="*/ 954 h 1018"/>
                        <a:gd name="T88" fmla="*/ 3290 w 3362"/>
                        <a:gd name="T89" fmla="*/ 941 h 1018"/>
                        <a:gd name="T90" fmla="*/ 3298 w 3362"/>
                        <a:gd name="T91" fmla="*/ 927 h 1018"/>
                        <a:gd name="T92" fmla="*/ 3305 w 3362"/>
                        <a:gd name="T93" fmla="*/ 911 h 1018"/>
                        <a:gd name="T94" fmla="*/ 3313 w 3362"/>
                        <a:gd name="T95" fmla="*/ 894 h 1018"/>
                        <a:gd name="T96" fmla="*/ 3319 w 3362"/>
                        <a:gd name="T97" fmla="*/ 873 h 1018"/>
                        <a:gd name="T98" fmla="*/ 3326 w 3362"/>
                        <a:gd name="T99" fmla="*/ 852 h 1018"/>
                        <a:gd name="T100" fmla="*/ 3333 w 3362"/>
                        <a:gd name="T101" fmla="*/ 829 h 1018"/>
                        <a:gd name="T102" fmla="*/ 3338 w 3362"/>
                        <a:gd name="T103" fmla="*/ 803 h 1018"/>
                        <a:gd name="T104" fmla="*/ 3344 w 3362"/>
                        <a:gd name="T105" fmla="*/ 775 h 1018"/>
                        <a:gd name="T106" fmla="*/ 3349 w 3362"/>
                        <a:gd name="T107" fmla="*/ 745 h 1018"/>
                        <a:gd name="T108" fmla="*/ 3353 w 3362"/>
                        <a:gd name="T109" fmla="*/ 712 h 1018"/>
                        <a:gd name="T110" fmla="*/ 3356 w 3362"/>
                        <a:gd name="T111" fmla="*/ 677 h 1018"/>
                        <a:gd name="T112" fmla="*/ 3358 w 3362"/>
                        <a:gd name="T113" fmla="*/ 639 h 1018"/>
                        <a:gd name="T114" fmla="*/ 3361 w 3362"/>
                        <a:gd name="T115" fmla="*/ 598 h 1018"/>
                        <a:gd name="T116" fmla="*/ 3362 w 3362"/>
                        <a:gd name="T117" fmla="*/ 555 h 1018"/>
                        <a:gd name="T118" fmla="*/ 3362 w 3362"/>
                        <a:gd name="T119" fmla="*/ 509 h 1018"/>
                        <a:gd name="T120" fmla="*/ 3362 w 3362"/>
                        <a:gd name="T121"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2" h="1018">
                          <a:moveTo>
                            <a:pt x="3362" y="509"/>
                          </a:moveTo>
                          <a:lnTo>
                            <a:pt x="3362" y="509"/>
                          </a:lnTo>
                          <a:lnTo>
                            <a:pt x="3362" y="462"/>
                          </a:lnTo>
                          <a:lnTo>
                            <a:pt x="3361" y="419"/>
                          </a:lnTo>
                          <a:lnTo>
                            <a:pt x="3358" y="379"/>
                          </a:lnTo>
                          <a:lnTo>
                            <a:pt x="3356" y="341"/>
                          </a:lnTo>
                          <a:lnTo>
                            <a:pt x="3353" y="306"/>
                          </a:lnTo>
                          <a:lnTo>
                            <a:pt x="3349" y="274"/>
                          </a:lnTo>
                          <a:lnTo>
                            <a:pt x="3344" y="243"/>
                          </a:lnTo>
                          <a:lnTo>
                            <a:pt x="3338" y="214"/>
                          </a:lnTo>
                          <a:lnTo>
                            <a:pt x="3333" y="189"/>
                          </a:lnTo>
                          <a:lnTo>
                            <a:pt x="3326" y="166"/>
                          </a:lnTo>
                          <a:lnTo>
                            <a:pt x="3319" y="144"/>
                          </a:lnTo>
                          <a:lnTo>
                            <a:pt x="3313" y="124"/>
                          </a:lnTo>
                          <a:lnTo>
                            <a:pt x="3305" y="106"/>
                          </a:lnTo>
                          <a:lnTo>
                            <a:pt x="3298" y="90"/>
                          </a:lnTo>
                          <a:lnTo>
                            <a:pt x="3290" y="77"/>
                          </a:lnTo>
                          <a:lnTo>
                            <a:pt x="3282" y="63"/>
                          </a:lnTo>
                          <a:lnTo>
                            <a:pt x="3274" y="53"/>
                          </a:lnTo>
                          <a:lnTo>
                            <a:pt x="3264" y="43"/>
                          </a:lnTo>
                          <a:lnTo>
                            <a:pt x="3256" y="35"/>
                          </a:lnTo>
                          <a:lnTo>
                            <a:pt x="3248" y="27"/>
                          </a:lnTo>
                          <a:lnTo>
                            <a:pt x="3240" y="22"/>
                          </a:lnTo>
                          <a:lnTo>
                            <a:pt x="3232" y="16"/>
                          </a:lnTo>
                          <a:lnTo>
                            <a:pt x="3216" y="8"/>
                          </a:lnTo>
                          <a:lnTo>
                            <a:pt x="3201" y="4"/>
                          </a:lnTo>
                          <a:lnTo>
                            <a:pt x="3187" y="1"/>
                          </a:lnTo>
                          <a:lnTo>
                            <a:pt x="3175" y="0"/>
                          </a:lnTo>
                          <a:lnTo>
                            <a:pt x="3164" y="0"/>
                          </a:lnTo>
                          <a:lnTo>
                            <a:pt x="0" y="0"/>
                          </a:lnTo>
                          <a:lnTo>
                            <a:pt x="0" y="1018"/>
                          </a:lnTo>
                          <a:lnTo>
                            <a:pt x="3164" y="1018"/>
                          </a:lnTo>
                          <a:lnTo>
                            <a:pt x="3164" y="1018"/>
                          </a:lnTo>
                          <a:lnTo>
                            <a:pt x="3175" y="1018"/>
                          </a:lnTo>
                          <a:lnTo>
                            <a:pt x="3187" y="1016"/>
                          </a:lnTo>
                          <a:lnTo>
                            <a:pt x="3201" y="1015"/>
                          </a:lnTo>
                          <a:lnTo>
                            <a:pt x="3216" y="1009"/>
                          </a:lnTo>
                          <a:lnTo>
                            <a:pt x="3232" y="1001"/>
                          </a:lnTo>
                          <a:lnTo>
                            <a:pt x="3240" y="997"/>
                          </a:lnTo>
                          <a:lnTo>
                            <a:pt x="3248" y="991"/>
                          </a:lnTo>
                          <a:lnTo>
                            <a:pt x="3256" y="984"/>
                          </a:lnTo>
                          <a:lnTo>
                            <a:pt x="3264" y="974"/>
                          </a:lnTo>
                          <a:lnTo>
                            <a:pt x="3274" y="965"/>
                          </a:lnTo>
                          <a:lnTo>
                            <a:pt x="3282" y="954"/>
                          </a:lnTo>
                          <a:lnTo>
                            <a:pt x="3290" y="941"/>
                          </a:lnTo>
                          <a:lnTo>
                            <a:pt x="3298" y="927"/>
                          </a:lnTo>
                          <a:lnTo>
                            <a:pt x="3305" y="911"/>
                          </a:lnTo>
                          <a:lnTo>
                            <a:pt x="3313" y="894"/>
                          </a:lnTo>
                          <a:lnTo>
                            <a:pt x="3319" y="873"/>
                          </a:lnTo>
                          <a:lnTo>
                            <a:pt x="3326" y="852"/>
                          </a:lnTo>
                          <a:lnTo>
                            <a:pt x="3333" y="829"/>
                          </a:lnTo>
                          <a:lnTo>
                            <a:pt x="3338" y="803"/>
                          </a:lnTo>
                          <a:lnTo>
                            <a:pt x="3344" y="775"/>
                          </a:lnTo>
                          <a:lnTo>
                            <a:pt x="3349" y="745"/>
                          </a:lnTo>
                          <a:lnTo>
                            <a:pt x="3353" y="712"/>
                          </a:lnTo>
                          <a:lnTo>
                            <a:pt x="3356" y="677"/>
                          </a:lnTo>
                          <a:lnTo>
                            <a:pt x="3358" y="639"/>
                          </a:lnTo>
                          <a:lnTo>
                            <a:pt x="3361" y="598"/>
                          </a:lnTo>
                          <a:lnTo>
                            <a:pt x="3362" y="555"/>
                          </a:lnTo>
                          <a:lnTo>
                            <a:pt x="3362" y="509"/>
                          </a:lnTo>
                          <a:lnTo>
                            <a:pt x="3362"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94" name="Group 93">
                    <a:extLst>
                      <a:ext uri="{FF2B5EF4-FFF2-40B4-BE49-F238E27FC236}">
                        <a16:creationId xmlns:a16="http://schemas.microsoft.com/office/drawing/2014/main" id="{C92E1ECE-545C-4BC0-A3D2-8393071BE413}"/>
                      </a:ext>
                    </a:extLst>
                  </p:cNvPr>
                  <p:cNvGrpSpPr/>
                  <p:nvPr userDrawn="1"/>
                </p:nvGrpSpPr>
                <p:grpSpPr>
                  <a:xfrm>
                    <a:off x="3681704" y="3175145"/>
                    <a:ext cx="1641688" cy="188019"/>
                    <a:chOff x="3681704" y="3175145"/>
                    <a:chExt cx="1641688" cy="188019"/>
                  </a:xfrm>
                </p:grpSpPr>
                <p:sp>
                  <p:nvSpPr>
                    <p:cNvPr id="47" name="Freeform 7">
                      <a:extLst>
                        <a:ext uri="{FF2B5EF4-FFF2-40B4-BE49-F238E27FC236}">
                          <a16:creationId xmlns:a16="http://schemas.microsoft.com/office/drawing/2014/main" id="{01FD02CE-49D6-4F34-A1F4-61635DE3D473}"/>
                        </a:ext>
                      </a:extLst>
                    </p:cNvPr>
                    <p:cNvSpPr>
                      <a:spLocks/>
                    </p:cNvSpPr>
                    <p:nvPr/>
                  </p:nvSpPr>
                  <p:spPr bwMode="auto">
                    <a:xfrm>
                      <a:off x="3681704" y="3175145"/>
                      <a:ext cx="818486"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8" name="Freeform 8">
                      <a:extLst>
                        <a:ext uri="{FF2B5EF4-FFF2-40B4-BE49-F238E27FC236}">
                          <a16:creationId xmlns:a16="http://schemas.microsoft.com/office/drawing/2014/main" id="{7A4A5DBF-1836-4EE1-AE84-2378172CD29C}"/>
                        </a:ext>
                      </a:extLst>
                    </p:cNvPr>
                    <p:cNvSpPr>
                      <a:spLocks/>
                    </p:cNvSpPr>
                    <p:nvPr/>
                  </p:nvSpPr>
                  <p:spPr bwMode="auto">
                    <a:xfrm>
                      <a:off x="4500190" y="3175145"/>
                      <a:ext cx="823202"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93" name="Group 92">
                    <a:extLst>
                      <a:ext uri="{FF2B5EF4-FFF2-40B4-BE49-F238E27FC236}">
                        <a16:creationId xmlns:a16="http://schemas.microsoft.com/office/drawing/2014/main" id="{9E8FC5CF-1F80-4C42-94D2-3C4F11878F94}"/>
                      </a:ext>
                    </a:extLst>
                  </p:cNvPr>
                  <p:cNvGrpSpPr/>
                  <p:nvPr userDrawn="1"/>
                </p:nvGrpSpPr>
                <p:grpSpPr>
                  <a:xfrm>
                    <a:off x="3256878" y="2765422"/>
                    <a:ext cx="2153490" cy="188019"/>
                    <a:chOff x="3256878" y="2765422"/>
                    <a:chExt cx="2153490" cy="188019"/>
                  </a:xfrm>
                </p:grpSpPr>
                <p:sp>
                  <p:nvSpPr>
                    <p:cNvPr id="45" name="Freeform 7">
                      <a:extLst>
                        <a:ext uri="{FF2B5EF4-FFF2-40B4-BE49-F238E27FC236}">
                          <a16:creationId xmlns:a16="http://schemas.microsoft.com/office/drawing/2014/main" id="{32932F11-AD0A-45E6-8785-430D97F39BD1}"/>
                        </a:ext>
                      </a:extLst>
                    </p:cNvPr>
                    <p:cNvSpPr>
                      <a:spLocks/>
                    </p:cNvSpPr>
                    <p:nvPr/>
                  </p:nvSpPr>
                  <p:spPr bwMode="auto">
                    <a:xfrm>
                      <a:off x="3256878" y="2765422"/>
                      <a:ext cx="1073652"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6" name="Freeform 8">
                      <a:extLst>
                        <a:ext uri="{FF2B5EF4-FFF2-40B4-BE49-F238E27FC236}">
                          <a16:creationId xmlns:a16="http://schemas.microsoft.com/office/drawing/2014/main" id="{4386C6BE-396C-49F3-A971-B3805134A462}"/>
                        </a:ext>
                      </a:extLst>
                    </p:cNvPr>
                    <p:cNvSpPr>
                      <a:spLocks/>
                    </p:cNvSpPr>
                    <p:nvPr/>
                  </p:nvSpPr>
                  <p:spPr bwMode="auto">
                    <a:xfrm>
                      <a:off x="4330530" y="2765422"/>
                      <a:ext cx="1079838"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92" name="Group 91">
                    <a:extLst>
                      <a:ext uri="{FF2B5EF4-FFF2-40B4-BE49-F238E27FC236}">
                        <a16:creationId xmlns:a16="http://schemas.microsoft.com/office/drawing/2014/main" id="{B1B517ED-B254-46EA-88B5-B92C9DC6F61C}"/>
                      </a:ext>
                    </a:extLst>
                  </p:cNvPr>
                  <p:cNvGrpSpPr/>
                  <p:nvPr userDrawn="1"/>
                </p:nvGrpSpPr>
                <p:grpSpPr>
                  <a:xfrm>
                    <a:off x="3206475" y="2355695"/>
                    <a:ext cx="2023303" cy="188019"/>
                    <a:chOff x="3206475" y="2355695"/>
                    <a:chExt cx="2023303" cy="188019"/>
                  </a:xfrm>
                </p:grpSpPr>
                <p:sp>
                  <p:nvSpPr>
                    <p:cNvPr id="43" name="Freeform 7">
                      <a:extLst>
                        <a:ext uri="{FF2B5EF4-FFF2-40B4-BE49-F238E27FC236}">
                          <a16:creationId xmlns:a16="http://schemas.microsoft.com/office/drawing/2014/main" id="{3209F291-2491-4E28-875B-0E46AFBAF5CC}"/>
                        </a:ext>
                      </a:extLst>
                    </p:cNvPr>
                    <p:cNvSpPr>
                      <a:spLocks/>
                    </p:cNvSpPr>
                    <p:nvPr/>
                  </p:nvSpPr>
                  <p:spPr bwMode="auto">
                    <a:xfrm>
                      <a:off x="3206475" y="2355695"/>
                      <a:ext cx="1008746"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4" name="Freeform 8">
                      <a:extLst>
                        <a:ext uri="{FF2B5EF4-FFF2-40B4-BE49-F238E27FC236}">
                          <a16:creationId xmlns:a16="http://schemas.microsoft.com/office/drawing/2014/main" id="{4BEEC7B5-B6AF-4599-A958-62FE35B0F8E2}"/>
                        </a:ext>
                      </a:extLst>
                    </p:cNvPr>
                    <p:cNvSpPr>
                      <a:spLocks/>
                    </p:cNvSpPr>
                    <p:nvPr/>
                  </p:nvSpPr>
                  <p:spPr bwMode="auto">
                    <a:xfrm>
                      <a:off x="4215221" y="2355695"/>
                      <a:ext cx="1014557"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nvGrpSpPr>
                  <p:cNvPr id="91" name="Group 90">
                    <a:extLst>
                      <a:ext uri="{FF2B5EF4-FFF2-40B4-BE49-F238E27FC236}">
                        <a16:creationId xmlns:a16="http://schemas.microsoft.com/office/drawing/2014/main" id="{4E0DC5D7-ACB9-48C5-9E2E-E01E8CC075F9}"/>
                      </a:ext>
                    </a:extLst>
                  </p:cNvPr>
                  <p:cNvGrpSpPr/>
                  <p:nvPr userDrawn="1"/>
                </p:nvGrpSpPr>
                <p:grpSpPr>
                  <a:xfrm>
                    <a:off x="3314481" y="1098742"/>
                    <a:ext cx="1699289" cy="188019"/>
                    <a:chOff x="3314481" y="1098742"/>
                    <a:chExt cx="1699289" cy="188019"/>
                  </a:xfrm>
                </p:grpSpPr>
                <p:sp>
                  <p:nvSpPr>
                    <p:cNvPr id="41" name="Freeform 7">
                      <a:extLst>
                        <a:ext uri="{FF2B5EF4-FFF2-40B4-BE49-F238E27FC236}">
                          <a16:creationId xmlns:a16="http://schemas.microsoft.com/office/drawing/2014/main" id="{585784B7-2219-4731-92FC-F7708EFC1627}"/>
                        </a:ext>
                      </a:extLst>
                    </p:cNvPr>
                    <p:cNvSpPr>
                      <a:spLocks/>
                    </p:cNvSpPr>
                    <p:nvPr/>
                  </p:nvSpPr>
                  <p:spPr bwMode="auto">
                    <a:xfrm>
                      <a:off x="3314481" y="1098742"/>
                      <a:ext cx="847204"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chemeClr val="bg1">
                            <a:lumMod val="75000"/>
                          </a:schemeClr>
                        </a:gs>
                        <a:gs pos="37000">
                          <a:schemeClr val="bg1"/>
                        </a:gs>
                        <a:gs pos="100000">
                          <a:schemeClr val="bg1">
                            <a:lumMod val="65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42" name="Freeform 8">
                      <a:extLst>
                        <a:ext uri="{FF2B5EF4-FFF2-40B4-BE49-F238E27FC236}">
                          <a16:creationId xmlns:a16="http://schemas.microsoft.com/office/drawing/2014/main" id="{1F829FA0-CBB3-4E22-8B39-D43745F03554}"/>
                        </a:ext>
                      </a:extLst>
                    </p:cNvPr>
                    <p:cNvSpPr>
                      <a:spLocks/>
                    </p:cNvSpPr>
                    <p:nvPr/>
                  </p:nvSpPr>
                  <p:spPr bwMode="auto">
                    <a:xfrm>
                      <a:off x="4161685" y="1098742"/>
                      <a:ext cx="852085"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sp>
                <p:nvSpPr>
                  <p:cNvPr id="39" name="Freeform 7">
                    <a:extLst>
                      <a:ext uri="{FF2B5EF4-FFF2-40B4-BE49-F238E27FC236}">
                        <a16:creationId xmlns:a16="http://schemas.microsoft.com/office/drawing/2014/main" id="{ECDC1E4F-E00A-4F47-827C-30D16BE72DEC}"/>
                      </a:ext>
                    </a:extLst>
                  </p:cNvPr>
                  <p:cNvSpPr>
                    <a:spLocks/>
                  </p:cNvSpPr>
                  <p:nvPr/>
                </p:nvSpPr>
                <p:spPr bwMode="auto">
                  <a:xfrm>
                    <a:off x="3480089" y="1945972"/>
                    <a:ext cx="919000" cy="188019"/>
                  </a:xfrm>
                  <a:custGeom>
                    <a:avLst/>
                    <a:gdLst>
                      <a:gd name="T0" fmla="*/ 141 w 4859"/>
                      <a:gd name="T1" fmla="*/ 0 h 1018"/>
                      <a:gd name="T2" fmla="*/ 141 w 4859"/>
                      <a:gd name="T3" fmla="*/ 0 h 1018"/>
                      <a:gd name="T4" fmla="*/ 132 w 4859"/>
                      <a:gd name="T5" fmla="*/ 0 h 1018"/>
                      <a:gd name="T6" fmla="*/ 121 w 4859"/>
                      <a:gd name="T7" fmla="*/ 2 h 1018"/>
                      <a:gd name="T8" fmla="*/ 110 w 4859"/>
                      <a:gd name="T9" fmla="*/ 3 h 1018"/>
                      <a:gd name="T10" fmla="*/ 98 w 4859"/>
                      <a:gd name="T11" fmla="*/ 8 h 1018"/>
                      <a:gd name="T12" fmla="*/ 87 w 4859"/>
                      <a:gd name="T13" fmla="*/ 15 h 1018"/>
                      <a:gd name="T14" fmla="*/ 75 w 4859"/>
                      <a:gd name="T15" fmla="*/ 27 h 1018"/>
                      <a:gd name="T16" fmla="*/ 63 w 4859"/>
                      <a:gd name="T17" fmla="*/ 42 h 1018"/>
                      <a:gd name="T18" fmla="*/ 52 w 4859"/>
                      <a:gd name="T19" fmla="*/ 64 h 1018"/>
                      <a:gd name="T20" fmla="*/ 41 w 4859"/>
                      <a:gd name="T21" fmla="*/ 91 h 1018"/>
                      <a:gd name="T22" fmla="*/ 32 w 4859"/>
                      <a:gd name="T23" fmla="*/ 124 h 1018"/>
                      <a:gd name="T24" fmla="*/ 22 w 4859"/>
                      <a:gd name="T25" fmla="*/ 166 h 1018"/>
                      <a:gd name="T26" fmla="*/ 14 w 4859"/>
                      <a:gd name="T27" fmla="*/ 215 h 1018"/>
                      <a:gd name="T28" fmla="*/ 8 w 4859"/>
                      <a:gd name="T29" fmla="*/ 273 h 1018"/>
                      <a:gd name="T30" fmla="*/ 4 w 4859"/>
                      <a:gd name="T31" fmla="*/ 341 h 1018"/>
                      <a:gd name="T32" fmla="*/ 0 w 4859"/>
                      <a:gd name="T33" fmla="*/ 420 h 1018"/>
                      <a:gd name="T34" fmla="*/ 0 w 4859"/>
                      <a:gd name="T35" fmla="*/ 509 h 1018"/>
                      <a:gd name="T36" fmla="*/ 0 w 4859"/>
                      <a:gd name="T37" fmla="*/ 509 h 1018"/>
                      <a:gd name="T38" fmla="*/ 0 w 4859"/>
                      <a:gd name="T39" fmla="*/ 599 h 1018"/>
                      <a:gd name="T40" fmla="*/ 4 w 4859"/>
                      <a:gd name="T41" fmla="*/ 677 h 1018"/>
                      <a:gd name="T42" fmla="*/ 8 w 4859"/>
                      <a:gd name="T43" fmla="*/ 744 h 1018"/>
                      <a:gd name="T44" fmla="*/ 14 w 4859"/>
                      <a:gd name="T45" fmla="*/ 802 h 1018"/>
                      <a:gd name="T46" fmla="*/ 22 w 4859"/>
                      <a:gd name="T47" fmla="*/ 852 h 1018"/>
                      <a:gd name="T48" fmla="*/ 32 w 4859"/>
                      <a:gd name="T49" fmla="*/ 894 h 1018"/>
                      <a:gd name="T50" fmla="*/ 41 w 4859"/>
                      <a:gd name="T51" fmla="*/ 926 h 1018"/>
                      <a:gd name="T52" fmla="*/ 52 w 4859"/>
                      <a:gd name="T53" fmla="*/ 953 h 1018"/>
                      <a:gd name="T54" fmla="*/ 63 w 4859"/>
                      <a:gd name="T55" fmla="*/ 975 h 1018"/>
                      <a:gd name="T56" fmla="*/ 75 w 4859"/>
                      <a:gd name="T57" fmla="*/ 991 h 1018"/>
                      <a:gd name="T58" fmla="*/ 87 w 4859"/>
                      <a:gd name="T59" fmla="*/ 1002 h 1018"/>
                      <a:gd name="T60" fmla="*/ 98 w 4859"/>
                      <a:gd name="T61" fmla="*/ 1010 h 1018"/>
                      <a:gd name="T62" fmla="*/ 110 w 4859"/>
                      <a:gd name="T63" fmla="*/ 1014 h 1018"/>
                      <a:gd name="T64" fmla="*/ 121 w 4859"/>
                      <a:gd name="T65" fmla="*/ 1017 h 1018"/>
                      <a:gd name="T66" fmla="*/ 132 w 4859"/>
                      <a:gd name="T67" fmla="*/ 1018 h 1018"/>
                      <a:gd name="T68" fmla="*/ 141 w 4859"/>
                      <a:gd name="T69" fmla="*/ 1018 h 1018"/>
                      <a:gd name="T70" fmla="*/ 4859 w 4859"/>
                      <a:gd name="T71" fmla="*/ 1018 h 1018"/>
                      <a:gd name="T72" fmla="*/ 4859 w 4859"/>
                      <a:gd name="T73" fmla="*/ 0 h 1018"/>
                      <a:gd name="T74" fmla="*/ 141 w 4859"/>
                      <a:gd name="T75" fmla="*/ 0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59" h="1018">
                        <a:moveTo>
                          <a:pt x="141" y="0"/>
                        </a:moveTo>
                        <a:lnTo>
                          <a:pt x="141" y="0"/>
                        </a:lnTo>
                        <a:lnTo>
                          <a:pt x="132" y="0"/>
                        </a:lnTo>
                        <a:lnTo>
                          <a:pt x="121" y="2"/>
                        </a:lnTo>
                        <a:lnTo>
                          <a:pt x="110" y="3"/>
                        </a:lnTo>
                        <a:lnTo>
                          <a:pt x="98" y="8"/>
                        </a:lnTo>
                        <a:lnTo>
                          <a:pt x="87" y="15"/>
                        </a:lnTo>
                        <a:lnTo>
                          <a:pt x="75" y="27"/>
                        </a:lnTo>
                        <a:lnTo>
                          <a:pt x="63" y="42"/>
                        </a:lnTo>
                        <a:lnTo>
                          <a:pt x="52" y="64"/>
                        </a:lnTo>
                        <a:lnTo>
                          <a:pt x="41" y="91"/>
                        </a:lnTo>
                        <a:lnTo>
                          <a:pt x="32" y="124"/>
                        </a:lnTo>
                        <a:lnTo>
                          <a:pt x="22" y="166"/>
                        </a:lnTo>
                        <a:lnTo>
                          <a:pt x="14" y="215"/>
                        </a:lnTo>
                        <a:lnTo>
                          <a:pt x="8" y="273"/>
                        </a:lnTo>
                        <a:lnTo>
                          <a:pt x="4" y="341"/>
                        </a:lnTo>
                        <a:lnTo>
                          <a:pt x="0" y="420"/>
                        </a:lnTo>
                        <a:lnTo>
                          <a:pt x="0" y="509"/>
                        </a:lnTo>
                        <a:lnTo>
                          <a:pt x="0" y="509"/>
                        </a:lnTo>
                        <a:lnTo>
                          <a:pt x="0" y="599"/>
                        </a:lnTo>
                        <a:lnTo>
                          <a:pt x="4" y="677"/>
                        </a:lnTo>
                        <a:lnTo>
                          <a:pt x="8" y="744"/>
                        </a:lnTo>
                        <a:lnTo>
                          <a:pt x="14" y="802"/>
                        </a:lnTo>
                        <a:lnTo>
                          <a:pt x="22" y="852"/>
                        </a:lnTo>
                        <a:lnTo>
                          <a:pt x="32" y="894"/>
                        </a:lnTo>
                        <a:lnTo>
                          <a:pt x="41" y="926"/>
                        </a:lnTo>
                        <a:lnTo>
                          <a:pt x="52" y="953"/>
                        </a:lnTo>
                        <a:lnTo>
                          <a:pt x="63" y="975"/>
                        </a:lnTo>
                        <a:lnTo>
                          <a:pt x="75" y="991"/>
                        </a:lnTo>
                        <a:lnTo>
                          <a:pt x="87" y="1002"/>
                        </a:lnTo>
                        <a:lnTo>
                          <a:pt x="98" y="1010"/>
                        </a:lnTo>
                        <a:lnTo>
                          <a:pt x="110" y="1014"/>
                        </a:lnTo>
                        <a:lnTo>
                          <a:pt x="121" y="1017"/>
                        </a:lnTo>
                        <a:lnTo>
                          <a:pt x="132" y="1018"/>
                        </a:lnTo>
                        <a:lnTo>
                          <a:pt x="141" y="1018"/>
                        </a:lnTo>
                        <a:lnTo>
                          <a:pt x="4859" y="1018"/>
                        </a:lnTo>
                        <a:lnTo>
                          <a:pt x="4859" y="0"/>
                        </a:lnTo>
                        <a:lnTo>
                          <a:pt x="141" y="0"/>
                        </a:lnTo>
                        <a:close/>
                      </a:path>
                    </a:pathLst>
                  </a:custGeom>
                  <a:gradFill flip="none" rotWithShape="1">
                    <a:gsLst>
                      <a:gs pos="0">
                        <a:srgbClr val="BCBCBC"/>
                      </a:gs>
                      <a:gs pos="37000">
                        <a:srgbClr val="FFFFFF"/>
                      </a:gs>
                      <a:gs pos="100000">
                        <a:srgbClr val="7C7C7C"/>
                      </a:gs>
                    </a:gsLst>
                    <a:lin ang="5400000" scaled="0"/>
                    <a:tileRect/>
                  </a:gradFill>
                  <a:ln w="9525">
                    <a:noFill/>
                    <a:prstDash val="sysDash"/>
                    <a:miter lim="800000"/>
                    <a:headEnd/>
                    <a:tailEnd/>
                  </a:ln>
                  <a:extLst>
                    <a:ext uri="{91240B29-F687-4F45-9708-019B960494DF}">
                      <a14:hiddenLine xmlns:a14="http://schemas.microsoft.com/office/drawing/2010/main" w="9525">
                        <a:solidFill>
                          <a:srgbClr val="000000"/>
                        </a:solidFill>
                        <a:round/>
                        <a:headEnd/>
                        <a:tailEnd/>
                      </a14:hiddenLine>
                    </a:ext>
                  </a:extLst>
                </p:spPr>
                <p:txBody>
                  <a:bodyPr lIns="18288" tIns="18288" rIns="18288" bIns="18288" anchor="ctr" anchorCtr="1"/>
                  <a:lstStyle/>
                  <a:p>
                    <a:pPr algn="ctr">
                      <a:lnSpc>
                        <a:spcPct val="85000"/>
                      </a:lnSpc>
                      <a:spcBef>
                        <a:spcPct val="20000"/>
                      </a:spcBef>
                    </a:pPr>
                    <a:endParaRPr lang="en-US" dirty="0"/>
                  </a:p>
                </p:txBody>
              </p:sp>
              <p:sp>
                <p:nvSpPr>
                  <p:cNvPr id="40" name="Freeform 8">
                    <a:extLst>
                      <a:ext uri="{FF2B5EF4-FFF2-40B4-BE49-F238E27FC236}">
                        <a16:creationId xmlns:a16="http://schemas.microsoft.com/office/drawing/2014/main" id="{99FB6AC4-1770-48F3-9FD3-9B259D9E2702}"/>
                      </a:ext>
                    </a:extLst>
                  </p:cNvPr>
                  <p:cNvSpPr>
                    <a:spLocks/>
                  </p:cNvSpPr>
                  <p:nvPr/>
                </p:nvSpPr>
                <p:spPr bwMode="auto">
                  <a:xfrm>
                    <a:off x="4399089" y="1945972"/>
                    <a:ext cx="924294" cy="188019"/>
                  </a:xfrm>
                  <a:custGeom>
                    <a:avLst/>
                    <a:gdLst>
                      <a:gd name="T0" fmla="*/ 4887 w 4887"/>
                      <a:gd name="T1" fmla="*/ 509 h 1018"/>
                      <a:gd name="T2" fmla="*/ 4887 w 4887"/>
                      <a:gd name="T3" fmla="*/ 509 h 1018"/>
                      <a:gd name="T4" fmla="*/ 4887 w 4887"/>
                      <a:gd name="T5" fmla="*/ 420 h 1018"/>
                      <a:gd name="T6" fmla="*/ 4883 w 4887"/>
                      <a:gd name="T7" fmla="*/ 341 h 1018"/>
                      <a:gd name="T8" fmla="*/ 4879 w 4887"/>
                      <a:gd name="T9" fmla="*/ 273 h 1018"/>
                      <a:gd name="T10" fmla="*/ 4872 w 4887"/>
                      <a:gd name="T11" fmla="*/ 215 h 1018"/>
                      <a:gd name="T12" fmla="*/ 4864 w 4887"/>
                      <a:gd name="T13" fmla="*/ 166 h 1018"/>
                      <a:gd name="T14" fmla="*/ 4855 w 4887"/>
                      <a:gd name="T15" fmla="*/ 124 h 1018"/>
                      <a:gd name="T16" fmla="*/ 4845 w 4887"/>
                      <a:gd name="T17" fmla="*/ 91 h 1018"/>
                      <a:gd name="T18" fmla="*/ 4835 w 4887"/>
                      <a:gd name="T19" fmla="*/ 64 h 1018"/>
                      <a:gd name="T20" fmla="*/ 4824 w 4887"/>
                      <a:gd name="T21" fmla="*/ 42 h 1018"/>
                      <a:gd name="T22" fmla="*/ 4812 w 4887"/>
                      <a:gd name="T23" fmla="*/ 27 h 1018"/>
                      <a:gd name="T24" fmla="*/ 4800 w 4887"/>
                      <a:gd name="T25" fmla="*/ 15 h 1018"/>
                      <a:gd name="T26" fmla="*/ 4789 w 4887"/>
                      <a:gd name="T27" fmla="*/ 8 h 1018"/>
                      <a:gd name="T28" fmla="*/ 4777 w 4887"/>
                      <a:gd name="T29" fmla="*/ 3 h 1018"/>
                      <a:gd name="T30" fmla="*/ 4766 w 4887"/>
                      <a:gd name="T31" fmla="*/ 2 h 1018"/>
                      <a:gd name="T32" fmla="*/ 4756 w 4887"/>
                      <a:gd name="T33" fmla="*/ 0 h 1018"/>
                      <a:gd name="T34" fmla="*/ 4747 w 4887"/>
                      <a:gd name="T35" fmla="*/ 0 h 1018"/>
                      <a:gd name="T36" fmla="*/ 0 w 4887"/>
                      <a:gd name="T37" fmla="*/ 0 h 1018"/>
                      <a:gd name="T38" fmla="*/ 0 w 4887"/>
                      <a:gd name="T39" fmla="*/ 1018 h 1018"/>
                      <a:gd name="T40" fmla="*/ 4747 w 4887"/>
                      <a:gd name="T41" fmla="*/ 1018 h 1018"/>
                      <a:gd name="T42" fmla="*/ 4747 w 4887"/>
                      <a:gd name="T43" fmla="*/ 1018 h 1018"/>
                      <a:gd name="T44" fmla="*/ 4756 w 4887"/>
                      <a:gd name="T45" fmla="*/ 1018 h 1018"/>
                      <a:gd name="T46" fmla="*/ 4766 w 4887"/>
                      <a:gd name="T47" fmla="*/ 1017 h 1018"/>
                      <a:gd name="T48" fmla="*/ 4777 w 4887"/>
                      <a:gd name="T49" fmla="*/ 1014 h 1018"/>
                      <a:gd name="T50" fmla="*/ 4789 w 4887"/>
                      <a:gd name="T51" fmla="*/ 1010 h 1018"/>
                      <a:gd name="T52" fmla="*/ 4800 w 4887"/>
                      <a:gd name="T53" fmla="*/ 1002 h 1018"/>
                      <a:gd name="T54" fmla="*/ 4812 w 4887"/>
                      <a:gd name="T55" fmla="*/ 991 h 1018"/>
                      <a:gd name="T56" fmla="*/ 4824 w 4887"/>
                      <a:gd name="T57" fmla="*/ 975 h 1018"/>
                      <a:gd name="T58" fmla="*/ 4835 w 4887"/>
                      <a:gd name="T59" fmla="*/ 953 h 1018"/>
                      <a:gd name="T60" fmla="*/ 4845 w 4887"/>
                      <a:gd name="T61" fmla="*/ 926 h 1018"/>
                      <a:gd name="T62" fmla="*/ 4855 w 4887"/>
                      <a:gd name="T63" fmla="*/ 894 h 1018"/>
                      <a:gd name="T64" fmla="*/ 4864 w 4887"/>
                      <a:gd name="T65" fmla="*/ 852 h 1018"/>
                      <a:gd name="T66" fmla="*/ 4872 w 4887"/>
                      <a:gd name="T67" fmla="*/ 802 h 1018"/>
                      <a:gd name="T68" fmla="*/ 4879 w 4887"/>
                      <a:gd name="T69" fmla="*/ 744 h 1018"/>
                      <a:gd name="T70" fmla="*/ 4883 w 4887"/>
                      <a:gd name="T71" fmla="*/ 677 h 1018"/>
                      <a:gd name="T72" fmla="*/ 4887 w 4887"/>
                      <a:gd name="T73" fmla="*/ 599 h 1018"/>
                      <a:gd name="T74" fmla="*/ 4887 w 4887"/>
                      <a:gd name="T75" fmla="*/ 509 h 1018"/>
                      <a:gd name="T76" fmla="*/ 4887 w 4887"/>
                      <a:gd name="T77" fmla="*/ 509 h 10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887" h="1018">
                        <a:moveTo>
                          <a:pt x="4887" y="509"/>
                        </a:moveTo>
                        <a:lnTo>
                          <a:pt x="4887" y="509"/>
                        </a:lnTo>
                        <a:lnTo>
                          <a:pt x="4887" y="420"/>
                        </a:lnTo>
                        <a:lnTo>
                          <a:pt x="4883" y="341"/>
                        </a:lnTo>
                        <a:lnTo>
                          <a:pt x="4879" y="273"/>
                        </a:lnTo>
                        <a:lnTo>
                          <a:pt x="4872" y="215"/>
                        </a:lnTo>
                        <a:lnTo>
                          <a:pt x="4864" y="166"/>
                        </a:lnTo>
                        <a:lnTo>
                          <a:pt x="4855" y="124"/>
                        </a:lnTo>
                        <a:lnTo>
                          <a:pt x="4845" y="91"/>
                        </a:lnTo>
                        <a:lnTo>
                          <a:pt x="4835" y="64"/>
                        </a:lnTo>
                        <a:lnTo>
                          <a:pt x="4824" y="42"/>
                        </a:lnTo>
                        <a:lnTo>
                          <a:pt x="4812" y="27"/>
                        </a:lnTo>
                        <a:lnTo>
                          <a:pt x="4800" y="15"/>
                        </a:lnTo>
                        <a:lnTo>
                          <a:pt x="4789" y="8"/>
                        </a:lnTo>
                        <a:lnTo>
                          <a:pt x="4777" y="3"/>
                        </a:lnTo>
                        <a:lnTo>
                          <a:pt x="4766" y="2"/>
                        </a:lnTo>
                        <a:lnTo>
                          <a:pt x="4756" y="0"/>
                        </a:lnTo>
                        <a:lnTo>
                          <a:pt x="4747" y="0"/>
                        </a:lnTo>
                        <a:lnTo>
                          <a:pt x="0" y="0"/>
                        </a:lnTo>
                        <a:lnTo>
                          <a:pt x="0" y="1018"/>
                        </a:lnTo>
                        <a:lnTo>
                          <a:pt x="4747" y="1018"/>
                        </a:lnTo>
                        <a:lnTo>
                          <a:pt x="4747" y="1018"/>
                        </a:lnTo>
                        <a:lnTo>
                          <a:pt x="4756" y="1018"/>
                        </a:lnTo>
                        <a:lnTo>
                          <a:pt x="4766" y="1017"/>
                        </a:lnTo>
                        <a:lnTo>
                          <a:pt x="4777" y="1014"/>
                        </a:lnTo>
                        <a:lnTo>
                          <a:pt x="4789" y="1010"/>
                        </a:lnTo>
                        <a:lnTo>
                          <a:pt x="4800" y="1002"/>
                        </a:lnTo>
                        <a:lnTo>
                          <a:pt x="4812" y="991"/>
                        </a:lnTo>
                        <a:lnTo>
                          <a:pt x="4824" y="975"/>
                        </a:lnTo>
                        <a:lnTo>
                          <a:pt x="4835" y="953"/>
                        </a:lnTo>
                        <a:lnTo>
                          <a:pt x="4845" y="926"/>
                        </a:lnTo>
                        <a:lnTo>
                          <a:pt x="4855" y="894"/>
                        </a:lnTo>
                        <a:lnTo>
                          <a:pt x="4864" y="852"/>
                        </a:lnTo>
                        <a:lnTo>
                          <a:pt x="4872" y="802"/>
                        </a:lnTo>
                        <a:lnTo>
                          <a:pt x="4879" y="744"/>
                        </a:lnTo>
                        <a:lnTo>
                          <a:pt x="4883" y="677"/>
                        </a:lnTo>
                        <a:lnTo>
                          <a:pt x="4887" y="599"/>
                        </a:lnTo>
                        <a:lnTo>
                          <a:pt x="4887" y="509"/>
                        </a:lnTo>
                        <a:lnTo>
                          <a:pt x="4887" y="509"/>
                        </a:lnTo>
                        <a:close/>
                      </a:path>
                    </a:pathLst>
                  </a:custGeom>
                  <a:gradFill flip="none" rotWithShape="1">
                    <a:gsLst>
                      <a:gs pos="0">
                        <a:schemeClr val="bg1">
                          <a:lumMod val="75000"/>
                        </a:schemeClr>
                      </a:gs>
                      <a:gs pos="37000">
                        <a:schemeClr val="bg1">
                          <a:lumMod val="85000"/>
                        </a:schemeClr>
                      </a:gs>
                      <a:gs pos="85000">
                        <a:schemeClr val="bg1">
                          <a:lumMod val="50000"/>
                        </a:schemeClr>
                      </a:gs>
                    </a:gsLst>
                    <a:lin ang="5400000" scaled="0"/>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3" name="Freeform 14">
                    <a:extLst>
                      <a:ext uri="{FF2B5EF4-FFF2-40B4-BE49-F238E27FC236}">
                        <a16:creationId xmlns:a16="http://schemas.microsoft.com/office/drawing/2014/main" id="{83477BE4-85B0-4307-A16B-BC00BA1E4BCB}"/>
                      </a:ext>
                    </a:extLst>
                  </p:cNvPr>
                  <p:cNvSpPr>
                    <a:spLocks/>
                  </p:cNvSpPr>
                  <p:nvPr/>
                </p:nvSpPr>
                <p:spPr bwMode="auto">
                  <a:xfrm>
                    <a:off x="3171002" y="231929"/>
                    <a:ext cx="2306863" cy="2589436"/>
                  </a:xfrm>
                  <a:custGeom>
                    <a:avLst/>
                    <a:gdLst>
                      <a:gd name="T0" fmla="*/ 3019 w 3022"/>
                      <a:gd name="T1" fmla="*/ 30 h 3515"/>
                      <a:gd name="T2" fmla="*/ 3005 w 3022"/>
                      <a:gd name="T3" fmla="*/ 124 h 3515"/>
                      <a:gd name="T4" fmla="*/ 2968 w 3022"/>
                      <a:gd name="T5" fmla="*/ 242 h 3515"/>
                      <a:gd name="T6" fmla="*/ 2929 w 3022"/>
                      <a:gd name="T7" fmla="*/ 330 h 3515"/>
                      <a:gd name="T8" fmla="*/ 2873 w 3022"/>
                      <a:gd name="T9" fmla="*/ 429 h 3515"/>
                      <a:gd name="T10" fmla="*/ 2800 w 3022"/>
                      <a:gd name="T11" fmla="*/ 536 h 3515"/>
                      <a:gd name="T12" fmla="*/ 2706 w 3022"/>
                      <a:gd name="T13" fmla="*/ 653 h 3515"/>
                      <a:gd name="T14" fmla="*/ 2587 w 3022"/>
                      <a:gd name="T15" fmla="*/ 779 h 3515"/>
                      <a:gd name="T16" fmla="*/ 2494 w 3022"/>
                      <a:gd name="T17" fmla="*/ 868 h 3515"/>
                      <a:gd name="T18" fmla="*/ 2373 w 3022"/>
                      <a:gd name="T19" fmla="*/ 967 h 3515"/>
                      <a:gd name="T20" fmla="*/ 2227 w 3022"/>
                      <a:gd name="T21" fmla="*/ 1070 h 3515"/>
                      <a:gd name="T22" fmla="*/ 2052 w 3022"/>
                      <a:gd name="T23" fmla="*/ 1182 h 3515"/>
                      <a:gd name="T24" fmla="*/ 1845 w 3022"/>
                      <a:gd name="T25" fmla="*/ 1302 h 3515"/>
                      <a:gd name="T26" fmla="*/ 1511 w 3022"/>
                      <a:gd name="T27" fmla="*/ 1481 h 3515"/>
                      <a:gd name="T28" fmla="*/ 1459 w 3022"/>
                      <a:gd name="T29" fmla="*/ 1507 h 3515"/>
                      <a:gd name="T30" fmla="*/ 1070 w 3022"/>
                      <a:gd name="T31" fmla="*/ 1716 h 3515"/>
                      <a:gd name="T32" fmla="*/ 753 w 3022"/>
                      <a:gd name="T33" fmla="*/ 1917 h 3515"/>
                      <a:gd name="T34" fmla="*/ 503 w 3022"/>
                      <a:gd name="T35" fmla="*/ 2109 h 3515"/>
                      <a:gd name="T36" fmla="*/ 309 w 3022"/>
                      <a:gd name="T37" fmla="*/ 2292 h 3515"/>
                      <a:gd name="T38" fmla="*/ 162 w 3022"/>
                      <a:gd name="T39" fmla="*/ 2465 h 3515"/>
                      <a:gd name="T40" fmla="*/ 102 w 3022"/>
                      <a:gd name="T41" fmla="*/ 2553 h 3515"/>
                      <a:gd name="T42" fmla="*/ 53 w 3022"/>
                      <a:gd name="T43" fmla="*/ 2633 h 3515"/>
                      <a:gd name="T44" fmla="*/ 24 w 3022"/>
                      <a:gd name="T45" fmla="*/ 2699 h 3515"/>
                      <a:gd name="T46" fmla="*/ 3 w 3022"/>
                      <a:gd name="T47" fmla="*/ 2777 h 3515"/>
                      <a:gd name="T48" fmla="*/ 0 w 3022"/>
                      <a:gd name="T49" fmla="*/ 3515 h 3515"/>
                      <a:gd name="T50" fmla="*/ 4 w 3022"/>
                      <a:gd name="T51" fmla="*/ 3463 h 3515"/>
                      <a:gd name="T52" fmla="*/ 29 w 3022"/>
                      <a:gd name="T53" fmla="*/ 3356 h 3515"/>
                      <a:gd name="T54" fmla="*/ 66 w 3022"/>
                      <a:gd name="T55" fmla="*/ 3256 h 3515"/>
                      <a:gd name="T56" fmla="*/ 110 w 3022"/>
                      <a:gd name="T57" fmla="*/ 3167 h 3515"/>
                      <a:gd name="T58" fmla="*/ 170 w 3022"/>
                      <a:gd name="T59" fmla="*/ 3068 h 3515"/>
                      <a:gd name="T60" fmla="*/ 251 w 3022"/>
                      <a:gd name="T61" fmla="*/ 2958 h 3515"/>
                      <a:gd name="T62" fmla="*/ 352 w 3022"/>
                      <a:gd name="T63" fmla="*/ 2839 h 3515"/>
                      <a:gd name="T64" fmla="*/ 480 w 3022"/>
                      <a:gd name="T65" fmla="*/ 2712 h 3515"/>
                      <a:gd name="T66" fmla="*/ 566 w 3022"/>
                      <a:gd name="T67" fmla="*/ 2634 h 3515"/>
                      <a:gd name="T68" fmla="*/ 693 w 3022"/>
                      <a:gd name="T69" fmla="*/ 2535 h 3515"/>
                      <a:gd name="T70" fmla="*/ 849 w 3022"/>
                      <a:gd name="T71" fmla="*/ 2429 h 3515"/>
                      <a:gd name="T72" fmla="*/ 1035 w 3022"/>
                      <a:gd name="T73" fmla="*/ 2315 h 3515"/>
                      <a:gd name="T74" fmla="*/ 1336 w 3022"/>
                      <a:gd name="T75" fmla="*/ 2146 h 3515"/>
                      <a:gd name="T76" fmla="*/ 1511 w 3022"/>
                      <a:gd name="T77" fmla="*/ 2054 h 3515"/>
                      <a:gd name="T78" fmla="*/ 1700 w 3022"/>
                      <a:gd name="T79" fmla="*/ 1958 h 3515"/>
                      <a:gd name="T80" fmla="*/ 2065 w 3022"/>
                      <a:gd name="T81" fmla="*/ 1752 h 3515"/>
                      <a:gd name="T82" fmla="*/ 2359 w 3022"/>
                      <a:gd name="T83" fmla="*/ 1554 h 3515"/>
                      <a:gd name="T84" fmla="*/ 2590 w 3022"/>
                      <a:gd name="T85" fmla="*/ 1365 h 3515"/>
                      <a:gd name="T86" fmla="*/ 2766 w 3022"/>
                      <a:gd name="T87" fmla="*/ 1185 h 3515"/>
                      <a:gd name="T88" fmla="*/ 2899 w 3022"/>
                      <a:gd name="T89" fmla="*/ 1014 h 3515"/>
                      <a:gd name="T90" fmla="*/ 2939 w 3022"/>
                      <a:gd name="T91" fmla="*/ 954 h 3515"/>
                      <a:gd name="T92" fmla="*/ 2979 w 3022"/>
                      <a:gd name="T93" fmla="*/ 878 h 3515"/>
                      <a:gd name="T94" fmla="*/ 3003 w 3022"/>
                      <a:gd name="T95" fmla="*/ 820 h 3515"/>
                      <a:gd name="T96" fmla="*/ 3021 w 3022"/>
                      <a:gd name="T97" fmla="*/ 734 h 3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2" h="3515">
                        <a:moveTo>
                          <a:pt x="3022" y="0"/>
                        </a:moveTo>
                        <a:lnTo>
                          <a:pt x="3022" y="0"/>
                        </a:lnTo>
                        <a:lnTo>
                          <a:pt x="3019" y="30"/>
                        </a:lnTo>
                        <a:lnTo>
                          <a:pt x="3016" y="55"/>
                        </a:lnTo>
                        <a:lnTo>
                          <a:pt x="3012" y="86"/>
                        </a:lnTo>
                        <a:lnTo>
                          <a:pt x="3005" y="124"/>
                        </a:lnTo>
                        <a:lnTo>
                          <a:pt x="2993" y="166"/>
                        </a:lnTo>
                        <a:lnTo>
                          <a:pt x="2978" y="215"/>
                        </a:lnTo>
                        <a:lnTo>
                          <a:pt x="2968" y="242"/>
                        </a:lnTo>
                        <a:lnTo>
                          <a:pt x="2956" y="270"/>
                        </a:lnTo>
                        <a:lnTo>
                          <a:pt x="2943" y="300"/>
                        </a:lnTo>
                        <a:lnTo>
                          <a:pt x="2929" y="330"/>
                        </a:lnTo>
                        <a:lnTo>
                          <a:pt x="2912" y="361"/>
                        </a:lnTo>
                        <a:lnTo>
                          <a:pt x="2893" y="394"/>
                        </a:lnTo>
                        <a:lnTo>
                          <a:pt x="2873" y="429"/>
                        </a:lnTo>
                        <a:lnTo>
                          <a:pt x="2852" y="463"/>
                        </a:lnTo>
                        <a:lnTo>
                          <a:pt x="2827" y="499"/>
                        </a:lnTo>
                        <a:lnTo>
                          <a:pt x="2800" y="536"/>
                        </a:lnTo>
                        <a:lnTo>
                          <a:pt x="2771" y="575"/>
                        </a:lnTo>
                        <a:lnTo>
                          <a:pt x="2740" y="613"/>
                        </a:lnTo>
                        <a:lnTo>
                          <a:pt x="2706" y="653"/>
                        </a:lnTo>
                        <a:lnTo>
                          <a:pt x="2668" y="695"/>
                        </a:lnTo>
                        <a:lnTo>
                          <a:pt x="2630" y="738"/>
                        </a:lnTo>
                        <a:lnTo>
                          <a:pt x="2587" y="779"/>
                        </a:lnTo>
                        <a:lnTo>
                          <a:pt x="2541" y="824"/>
                        </a:lnTo>
                        <a:lnTo>
                          <a:pt x="2494" y="868"/>
                        </a:lnTo>
                        <a:lnTo>
                          <a:pt x="2494" y="868"/>
                        </a:lnTo>
                        <a:lnTo>
                          <a:pt x="2456" y="901"/>
                        </a:lnTo>
                        <a:lnTo>
                          <a:pt x="2416" y="933"/>
                        </a:lnTo>
                        <a:lnTo>
                          <a:pt x="2373" y="967"/>
                        </a:lnTo>
                        <a:lnTo>
                          <a:pt x="2329" y="1000"/>
                        </a:lnTo>
                        <a:lnTo>
                          <a:pt x="2280" y="1034"/>
                        </a:lnTo>
                        <a:lnTo>
                          <a:pt x="2227" y="1070"/>
                        </a:lnTo>
                        <a:lnTo>
                          <a:pt x="2173" y="1106"/>
                        </a:lnTo>
                        <a:lnTo>
                          <a:pt x="2114" y="1143"/>
                        </a:lnTo>
                        <a:lnTo>
                          <a:pt x="2052" y="1182"/>
                        </a:lnTo>
                        <a:lnTo>
                          <a:pt x="1987" y="1221"/>
                        </a:lnTo>
                        <a:lnTo>
                          <a:pt x="1918" y="1261"/>
                        </a:lnTo>
                        <a:lnTo>
                          <a:pt x="1845" y="1302"/>
                        </a:lnTo>
                        <a:lnTo>
                          <a:pt x="1686" y="1390"/>
                        </a:lnTo>
                        <a:lnTo>
                          <a:pt x="1511" y="1481"/>
                        </a:lnTo>
                        <a:lnTo>
                          <a:pt x="1511" y="1481"/>
                        </a:lnTo>
                        <a:lnTo>
                          <a:pt x="1511" y="1481"/>
                        </a:lnTo>
                        <a:lnTo>
                          <a:pt x="1459" y="1507"/>
                        </a:lnTo>
                        <a:lnTo>
                          <a:pt x="1459" y="1507"/>
                        </a:lnTo>
                        <a:lnTo>
                          <a:pt x="1320" y="1577"/>
                        </a:lnTo>
                        <a:lnTo>
                          <a:pt x="1190" y="1647"/>
                        </a:lnTo>
                        <a:lnTo>
                          <a:pt x="1070" y="1716"/>
                        </a:lnTo>
                        <a:lnTo>
                          <a:pt x="957" y="1783"/>
                        </a:lnTo>
                        <a:lnTo>
                          <a:pt x="851" y="1851"/>
                        </a:lnTo>
                        <a:lnTo>
                          <a:pt x="753" y="1917"/>
                        </a:lnTo>
                        <a:lnTo>
                          <a:pt x="663" y="1981"/>
                        </a:lnTo>
                        <a:lnTo>
                          <a:pt x="580" y="2046"/>
                        </a:lnTo>
                        <a:lnTo>
                          <a:pt x="503" y="2109"/>
                        </a:lnTo>
                        <a:lnTo>
                          <a:pt x="432" y="2170"/>
                        </a:lnTo>
                        <a:lnTo>
                          <a:pt x="368" y="2232"/>
                        </a:lnTo>
                        <a:lnTo>
                          <a:pt x="309" y="2292"/>
                        </a:lnTo>
                        <a:lnTo>
                          <a:pt x="255" y="2351"/>
                        </a:lnTo>
                        <a:lnTo>
                          <a:pt x="206" y="2408"/>
                        </a:lnTo>
                        <a:lnTo>
                          <a:pt x="162" y="2465"/>
                        </a:lnTo>
                        <a:lnTo>
                          <a:pt x="122" y="2521"/>
                        </a:lnTo>
                        <a:lnTo>
                          <a:pt x="122" y="2521"/>
                        </a:lnTo>
                        <a:lnTo>
                          <a:pt x="102" y="2553"/>
                        </a:lnTo>
                        <a:lnTo>
                          <a:pt x="83" y="2581"/>
                        </a:lnTo>
                        <a:lnTo>
                          <a:pt x="67" y="2608"/>
                        </a:lnTo>
                        <a:lnTo>
                          <a:pt x="53" y="2633"/>
                        </a:lnTo>
                        <a:lnTo>
                          <a:pt x="41" y="2657"/>
                        </a:lnTo>
                        <a:lnTo>
                          <a:pt x="33" y="2679"/>
                        </a:lnTo>
                        <a:lnTo>
                          <a:pt x="24" y="2699"/>
                        </a:lnTo>
                        <a:lnTo>
                          <a:pt x="17" y="2716"/>
                        </a:lnTo>
                        <a:lnTo>
                          <a:pt x="8" y="2749"/>
                        </a:lnTo>
                        <a:lnTo>
                          <a:pt x="3" y="2777"/>
                        </a:lnTo>
                        <a:lnTo>
                          <a:pt x="1" y="2802"/>
                        </a:lnTo>
                        <a:lnTo>
                          <a:pt x="0" y="2823"/>
                        </a:lnTo>
                        <a:lnTo>
                          <a:pt x="0" y="3515"/>
                        </a:lnTo>
                        <a:lnTo>
                          <a:pt x="0" y="3515"/>
                        </a:lnTo>
                        <a:lnTo>
                          <a:pt x="1" y="3488"/>
                        </a:lnTo>
                        <a:lnTo>
                          <a:pt x="4" y="3463"/>
                        </a:lnTo>
                        <a:lnTo>
                          <a:pt x="10" y="3433"/>
                        </a:lnTo>
                        <a:lnTo>
                          <a:pt x="17" y="3398"/>
                        </a:lnTo>
                        <a:lnTo>
                          <a:pt x="29" y="3356"/>
                        </a:lnTo>
                        <a:lnTo>
                          <a:pt x="44" y="3309"/>
                        </a:lnTo>
                        <a:lnTo>
                          <a:pt x="54" y="3283"/>
                        </a:lnTo>
                        <a:lnTo>
                          <a:pt x="66" y="3256"/>
                        </a:lnTo>
                        <a:lnTo>
                          <a:pt x="79" y="3227"/>
                        </a:lnTo>
                        <a:lnTo>
                          <a:pt x="93" y="3198"/>
                        </a:lnTo>
                        <a:lnTo>
                          <a:pt x="110" y="3167"/>
                        </a:lnTo>
                        <a:lnTo>
                          <a:pt x="127" y="3135"/>
                        </a:lnTo>
                        <a:lnTo>
                          <a:pt x="147" y="3103"/>
                        </a:lnTo>
                        <a:lnTo>
                          <a:pt x="170" y="3068"/>
                        </a:lnTo>
                        <a:lnTo>
                          <a:pt x="195" y="3032"/>
                        </a:lnTo>
                        <a:lnTo>
                          <a:pt x="222" y="2997"/>
                        </a:lnTo>
                        <a:lnTo>
                          <a:pt x="251" y="2958"/>
                        </a:lnTo>
                        <a:lnTo>
                          <a:pt x="282" y="2919"/>
                        </a:lnTo>
                        <a:lnTo>
                          <a:pt x="316" y="2881"/>
                        </a:lnTo>
                        <a:lnTo>
                          <a:pt x="352" y="2839"/>
                        </a:lnTo>
                        <a:lnTo>
                          <a:pt x="392" y="2797"/>
                        </a:lnTo>
                        <a:lnTo>
                          <a:pt x="435" y="2754"/>
                        </a:lnTo>
                        <a:lnTo>
                          <a:pt x="480" y="2712"/>
                        </a:lnTo>
                        <a:lnTo>
                          <a:pt x="528" y="2667"/>
                        </a:lnTo>
                        <a:lnTo>
                          <a:pt x="528" y="2667"/>
                        </a:lnTo>
                        <a:lnTo>
                          <a:pt x="566" y="2634"/>
                        </a:lnTo>
                        <a:lnTo>
                          <a:pt x="606" y="2601"/>
                        </a:lnTo>
                        <a:lnTo>
                          <a:pt x="647" y="2568"/>
                        </a:lnTo>
                        <a:lnTo>
                          <a:pt x="693" y="2535"/>
                        </a:lnTo>
                        <a:lnTo>
                          <a:pt x="742" y="2500"/>
                        </a:lnTo>
                        <a:lnTo>
                          <a:pt x="793" y="2465"/>
                        </a:lnTo>
                        <a:lnTo>
                          <a:pt x="849" y="2429"/>
                        </a:lnTo>
                        <a:lnTo>
                          <a:pt x="908" y="2392"/>
                        </a:lnTo>
                        <a:lnTo>
                          <a:pt x="970" y="2353"/>
                        </a:lnTo>
                        <a:lnTo>
                          <a:pt x="1035" y="2315"/>
                        </a:lnTo>
                        <a:lnTo>
                          <a:pt x="1104" y="2275"/>
                        </a:lnTo>
                        <a:lnTo>
                          <a:pt x="1177" y="2233"/>
                        </a:lnTo>
                        <a:lnTo>
                          <a:pt x="1336" y="2146"/>
                        </a:lnTo>
                        <a:lnTo>
                          <a:pt x="1511" y="2054"/>
                        </a:lnTo>
                        <a:lnTo>
                          <a:pt x="1511" y="2054"/>
                        </a:lnTo>
                        <a:lnTo>
                          <a:pt x="1511" y="2054"/>
                        </a:lnTo>
                        <a:lnTo>
                          <a:pt x="1561" y="2028"/>
                        </a:lnTo>
                        <a:lnTo>
                          <a:pt x="1561" y="2028"/>
                        </a:lnTo>
                        <a:lnTo>
                          <a:pt x="1700" y="1958"/>
                        </a:lnTo>
                        <a:lnTo>
                          <a:pt x="1830" y="1888"/>
                        </a:lnTo>
                        <a:lnTo>
                          <a:pt x="1952" y="1819"/>
                        </a:lnTo>
                        <a:lnTo>
                          <a:pt x="2065" y="1752"/>
                        </a:lnTo>
                        <a:lnTo>
                          <a:pt x="2171" y="1685"/>
                        </a:lnTo>
                        <a:lnTo>
                          <a:pt x="2269" y="1619"/>
                        </a:lnTo>
                        <a:lnTo>
                          <a:pt x="2359" y="1554"/>
                        </a:lnTo>
                        <a:lnTo>
                          <a:pt x="2442" y="1490"/>
                        </a:lnTo>
                        <a:lnTo>
                          <a:pt x="2519" y="1427"/>
                        </a:lnTo>
                        <a:lnTo>
                          <a:pt x="2590" y="1365"/>
                        </a:lnTo>
                        <a:lnTo>
                          <a:pt x="2654" y="1304"/>
                        </a:lnTo>
                        <a:lnTo>
                          <a:pt x="2713" y="1244"/>
                        </a:lnTo>
                        <a:lnTo>
                          <a:pt x="2766" y="1185"/>
                        </a:lnTo>
                        <a:lnTo>
                          <a:pt x="2816" y="1128"/>
                        </a:lnTo>
                        <a:lnTo>
                          <a:pt x="2859" y="1070"/>
                        </a:lnTo>
                        <a:lnTo>
                          <a:pt x="2899" y="1014"/>
                        </a:lnTo>
                        <a:lnTo>
                          <a:pt x="2899" y="1014"/>
                        </a:lnTo>
                        <a:lnTo>
                          <a:pt x="2920" y="983"/>
                        </a:lnTo>
                        <a:lnTo>
                          <a:pt x="2939" y="954"/>
                        </a:lnTo>
                        <a:lnTo>
                          <a:pt x="2955" y="927"/>
                        </a:lnTo>
                        <a:lnTo>
                          <a:pt x="2968" y="903"/>
                        </a:lnTo>
                        <a:lnTo>
                          <a:pt x="2979" y="878"/>
                        </a:lnTo>
                        <a:lnTo>
                          <a:pt x="2989" y="857"/>
                        </a:lnTo>
                        <a:lnTo>
                          <a:pt x="2998" y="837"/>
                        </a:lnTo>
                        <a:lnTo>
                          <a:pt x="3003" y="820"/>
                        </a:lnTo>
                        <a:lnTo>
                          <a:pt x="3013" y="787"/>
                        </a:lnTo>
                        <a:lnTo>
                          <a:pt x="3018" y="758"/>
                        </a:lnTo>
                        <a:lnTo>
                          <a:pt x="3021" y="734"/>
                        </a:lnTo>
                        <a:lnTo>
                          <a:pt x="3022" y="712"/>
                        </a:lnTo>
                        <a:lnTo>
                          <a:pt x="3022" y="0"/>
                        </a:lnTo>
                        <a:close/>
                      </a:path>
                    </a:pathLst>
                  </a:custGeom>
                  <a:gradFill flip="none" rotWithShape="1">
                    <a:gsLst>
                      <a:gs pos="0">
                        <a:schemeClr val="accent4">
                          <a:lumMod val="75000"/>
                        </a:schemeClr>
                      </a:gs>
                      <a:gs pos="87000">
                        <a:schemeClr val="accent4">
                          <a:lumMod val="50000"/>
                        </a:schemeClr>
                      </a:gs>
                      <a:gs pos="100000">
                        <a:srgbClr val="503E67"/>
                      </a:gs>
                      <a:gs pos="14000">
                        <a:schemeClr val="accent4">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5" name="Freeform 16">
                    <a:extLst>
                      <a:ext uri="{FF2B5EF4-FFF2-40B4-BE49-F238E27FC236}">
                        <a16:creationId xmlns:a16="http://schemas.microsoft.com/office/drawing/2014/main" id="{A85D0684-BEEA-4CFE-8F8E-A62883B55C68}"/>
                      </a:ext>
                    </a:extLst>
                  </p:cNvPr>
                  <p:cNvSpPr>
                    <a:spLocks/>
                  </p:cNvSpPr>
                  <p:nvPr/>
                </p:nvSpPr>
                <p:spPr bwMode="auto">
                  <a:xfrm>
                    <a:off x="3168711" y="2637697"/>
                    <a:ext cx="2309153" cy="2589437"/>
                  </a:xfrm>
                  <a:custGeom>
                    <a:avLst/>
                    <a:gdLst>
                      <a:gd name="T0" fmla="*/ 3020 w 3023"/>
                      <a:gd name="T1" fmla="*/ 28 h 3514"/>
                      <a:gd name="T2" fmla="*/ 3005 w 3023"/>
                      <a:gd name="T3" fmla="*/ 121 h 3514"/>
                      <a:gd name="T4" fmla="*/ 2968 w 3023"/>
                      <a:gd name="T5" fmla="*/ 240 h 3514"/>
                      <a:gd name="T6" fmla="*/ 2930 w 3023"/>
                      <a:gd name="T7" fmla="*/ 328 h 3514"/>
                      <a:gd name="T8" fmla="*/ 2875 w 3023"/>
                      <a:gd name="T9" fmla="*/ 426 h 3514"/>
                      <a:gd name="T10" fmla="*/ 2801 w 3023"/>
                      <a:gd name="T11" fmla="*/ 535 h 3514"/>
                      <a:gd name="T12" fmla="*/ 2706 w 3023"/>
                      <a:gd name="T13" fmla="*/ 653 h 3514"/>
                      <a:gd name="T14" fmla="*/ 2587 w 3023"/>
                      <a:gd name="T15" fmla="*/ 779 h 3514"/>
                      <a:gd name="T16" fmla="*/ 2494 w 3023"/>
                      <a:gd name="T17" fmla="*/ 868 h 3514"/>
                      <a:gd name="T18" fmla="*/ 2375 w 3023"/>
                      <a:gd name="T19" fmla="*/ 965 h 3514"/>
                      <a:gd name="T20" fmla="*/ 2229 w 3023"/>
                      <a:gd name="T21" fmla="*/ 1069 h 3514"/>
                      <a:gd name="T22" fmla="*/ 2053 w 3023"/>
                      <a:gd name="T23" fmla="*/ 1180 h 3514"/>
                      <a:gd name="T24" fmla="*/ 1845 w 3023"/>
                      <a:gd name="T25" fmla="*/ 1301 h 3514"/>
                      <a:gd name="T26" fmla="*/ 1512 w 3023"/>
                      <a:gd name="T27" fmla="*/ 1481 h 3514"/>
                      <a:gd name="T28" fmla="*/ 1461 w 3023"/>
                      <a:gd name="T29" fmla="*/ 1505 h 3514"/>
                      <a:gd name="T30" fmla="*/ 1070 w 3023"/>
                      <a:gd name="T31" fmla="*/ 1714 h 3514"/>
                      <a:gd name="T32" fmla="*/ 754 w 3023"/>
                      <a:gd name="T33" fmla="*/ 1914 h 3514"/>
                      <a:gd name="T34" fmla="*/ 503 w 3023"/>
                      <a:gd name="T35" fmla="*/ 2106 h 3514"/>
                      <a:gd name="T36" fmla="*/ 310 w 3023"/>
                      <a:gd name="T37" fmla="*/ 2290 h 3514"/>
                      <a:gd name="T38" fmla="*/ 164 w 3023"/>
                      <a:gd name="T39" fmla="*/ 2463 h 3514"/>
                      <a:gd name="T40" fmla="*/ 102 w 3023"/>
                      <a:gd name="T41" fmla="*/ 2550 h 3514"/>
                      <a:gd name="T42" fmla="*/ 55 w 3023"/>
                      <a:gd name="T43" fmla="*/ 2632 h 3514"/>
                      <a:gd name="T44" fmla="*/ 25 w 3023"/>
                      <a:gd name="T45" fmla="*/ 2696 h 3514"/>
                      <a:gd name="T46" fmla="*/ 5 w 3023"/>
                      <a:gd name="T47" fmla="*/ 2775 h 3514"/>
                      <a:gd name="T48" fmla="*/ 0 w 3023"/>
                      <a:gd name="T49" fmla="*/ 3514 h 3514"/>
                      <a:gd name="T50" fmla="*/ 6 w 3023"/>
                      <a:gd name="T51" fmla="*/ 3461 h 3514"/>
                      <a:gd name="T52" fmla="*/ 29 w 3023"/>
                      <a:gd name="T53" fmla="*/ 3354 h 3514"/>
                      <a:gd name="T54" fmla="*/ 66 w 3023"/>
                      <a:gd name="T55" fmla="*/ 3254 h 3514"/>
                      <a:gd name="T56" fmla="*/ 111 w 3023"/>
                      <a:gd name="T57" fmla="*/ 3166 h 3514"/>
                      <a:gd name="T58" fmla="*/ 171 w 3023"/>
                      <a:gd name="T59" fmla="*/ 3066 h 3514"/>
                      <a:gd name="T60" fmla="*/ 251 w 3023"/>
                      <a:gd name="T61" fmla="*/ 2957 h 3514"/>
                      <a:gd name="T62" fmla="*/ 354 w 3023"/>
                      <a:gd name="T63" fmla="*/ 2838 h 3514"/>
                      <a:gd name="T64" fmla="*/ 480 w 3023"/>
                      <a:gd name="T65" fmla="*/ 2709 h 3514"/>
                      <a:gd name="T66" fmla="*/ 566 w 3023"/>
                      <a:gd name="T67" fmla="*/ 2633 h 3514"/>
                      <a:gd name="T68" fmla="*/ 694 w 3023"/>
                      <a:gd name="T69" fmla="*/ 2533 h 3514"/>
                      <a:gd name="T70" fmla="*/ 850 w 3023"/>
                      <a:gd name="T71" fmla="*/ 2427 h 3514"/>
                      <a:gd name="T72" fmla="*/ 1036 w 3023"/>
                      <a:gd name="T73" fmla="*/ 2313 h 3514"/>
                      <a:gd name="T74" fmla="*/ 1337 w 3023"/>
                      <a:gd name="T75" fmla="*/ 2145 h 3514"/>
                      <a:gd name="T76" fmla="*/ 1512 w 3023"/>
                      <a:gd name="T77" fmla="*/ 2052 h 3514"/>
                      <a:gd name="T78" fmla="*/ 1702 w 3023"/>
                      <a:gd name="T79" fmla="*/ 1956 h 3514"/>
                      <a:gd name="T80" fmla="*/ 2066 w 3023"/>
                      <a:gd name="T81" fmla="*/ 1750 h 3514"/>
                      <a:gd name="T82" fmla="*/ 2359 w 3023"/>
                      <a:gd name="T83" fmla="*/ 1552 h 3514"/>
                      <a:gd name="T84" fmla="*/ 2590 w 3023"/>
                      <a:gd name="T85" fmla="*/ 1363 h 3514"/>
                      <a:gd name="T86" fmla="*/ 2768 w 3023"/>
                      <a:gd name="T87" fmla="*/ 1184 h 3514"/>
                      <a:gd name="T88" fmla="*/ 2901 w 3023"/>
                      <a:gd name="T89" fmla="*/ 1014 h 3514"/>
                      <a:gd name="T90" fmla="*/ 2940 w 3023"/>
                      <a:gd name="T91" fmla="*/ 952 h 3514"/>
                      <a:gd name="T92" fmla="*/ 2981 w 3023"/>
                      <a:gd name="T93" fmla="*/ 878 h 3514"/>
                      <a:gd name="T94" fmla="*/ 3005 w 3023"/>
                      <a:gd name="T95" fmla="*/ 817 h 3514"/>
                      <a:gd name="T96" fmla="*/ 3021 w 3023"/>
                      <a:gd name="T97" fmla="*/ 731 h 3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3" h="3514">
                        <a:moveTo>
                          <a:pt x="3023" y="0"/>
                        </a:moveTo>
                        <a:lnTo>
                          <a:pt x="3023" y="0"/>
                        </a:lnTo>
                        <a:lnTo>
                          <a:pt x="3020" y="28"/>
                        </a:lnTo>
                        <a:lnTo>
                          <a:pt x="3018" y="53"/>
                        </a:lnTo>
                        <a:lnTo>
                          <a:pt x="3013" y="84"/>
                        </a:lnTo>
                        <a:lnTo>
                          <a:pt x="3005" y="121"/>
                        </a:lnTo>
                        <a:lnTo>
                          <a:pt x="2994" y="166"/>
                        </a:lnTo>
                        <a:lnTo>
                          <a:pt x="2978" y="214"/>
                        </a:lnTo>
                        <a:lnTo>
                          <a:pt x="2968" y="240"/>
                        </a:lnTo>
                        <a:lnTo>
                          <a:pt x="2957" y="269"/>
                        </a:lnTo>
                        <a:lnTo>
                          <a:pt x="2944" y="298"/>
                        </a:lnTo>
                        <a:lnTo>
                          <a:pt x="2930" y="328"/>
                        </a:lnTo>
                        <a:lnTo>
                          <a:pt x="2912" y="359"/>
                        </a:lnTo>
                        <a:lnTo>
                          <a:pt x="2895" y="392"/>
                        </a:lnTo>
                        <a:lnTo>
                          <a:pt x="2875" y="426"/>
                        </a:lnTo>
                        <a:lnTo>
                          <a:pt x="2852" y="462"/>
                        </a:lnTo>
                        <a:lnTo>
                          <a:pt x="2828" y="498"/>
                        </a:lnTo>
                        <a:lnTo>
                          <a:pt x="2801" y="535"/>
                        </a:lnTo>
                        <a:lnTo>
                          <a:pt x="2772" y="573"/>
                        </a:lnTo>
                        <a:lnTo>
                          <a:pt x="2740" y="613"/>
                        </a:lnTo>
                        <a:lnTo>
                          <a:pt x="2706" y="653"/>
                        </a:lnTo>
                        <a:lnTo>
                          <a:pt x="2670" y="694"/>
                        </a:lnTo>
                        <a:lnTo>
                          <a:pt x="2630" y="736"/>
                        </a:lnTo>
                        <a:lnTo>
                          <a:pt x="2587" y="779"/>
                        </a:lnTo>
                        <a:lnTo>
                          <a:pt x="2543" y="822"/>
                        </a:lnTo>
                        <a:lnTo>
                          <a:pt x="2494" y="868"/>
                        </a:lnTo>
                        <a:lnTo>
                          <a:pt x="2494" y="868"/>
                        </a:lnTo>
                        <a:lnTo>
                          <a:pt x="2457" y="899"/>
                        </a:lnTo>
                        <a:lnTo>
                          <a:pt x="2417" y="932"/>
                        </a:lnTo>
                        <a:lnTo>
                          <a:pt x="2375" y="965"/>
                        </a:lnTo>
                        <a:lnTo>
                          <a:pt x="2329" y="999"/>
                        </a:lnTo>
                        <a:lnTo>
                          <a:pt x="2281" y="1034"/>
                        </a:lnTo>
                        <a:lnTo>
                          <a:pt x="2229" y="1069"/>
                        </a:lnTo>
                        <a:lnTo>
                          <a:pt x="2173" y="1105"/>
                        </a:lnTo>
                        <a:lnTo>
                          <a:pt x="2115" y="1143"/>
                        </a:lnTo>
                        <a:lnTo>
                          <a:pt x="2053" y="1180"/>
                        </a:lnTo>
                        <a:lnTo>
                          <a:pt x="1987" y="1220"/>
                        </a:lnTo>
                        <a:lnTo>
                          <a:pt x="1918" y="1260"/>
                        </a:lnTo>
                        <a:lnTo>
                          <a:pt x="1845" y="1301"/>
                        </a:lnTo>
                        <a:lnTo>
                          <a:pt x="1686" y="1387"/>
                        </a:lnTo>
                        <a:lnTo>
                          <a:pt x="1512" y="1481"/>
                        </a:lnTo>
                        <a:lnTo>
                          <a:pt x="1512" y="1481"/>
                        </a:lnTo>
                        <a:lnTo>
                          <a:pt x="1512" y="1481"/>
                        </a:lnTo>
                        <a:lnTo>
                          <a:pt x="1461" y="1505"/>
                        </a:lnTo>
                        <a:lnTo>
                          <a:pt x="1461" y="1505"/>
                        </a:lnTo>
                        <a:lnTo>
                          <a:pt x="1322" y="1576"/>
                        </a:lnTo>
                        <a:lnTo>
                          <a:pt x="1192" y="1645"/>
                        </a:lnTo>
                        <a:lnTo>
                          <a:pt x="1070" y="1714"/>
                        </a:lnTo>
                        <a:lnTo>
                          <a:pt x="957" y="1783"/>
                        </a:lnTo>
                        <a:lnTo>
                          <a:pt x="851" y="1849"/>
                        </a:lnTo>
                        <a:lnTo>
                          <a:pt x="754" y="1914"/>
                        </a:lnTo>
                        <a:lnTo>
                          <a:pt x="664" y="1980"/>
                        </a:lnTo>
                        <a:lnTo>
                          <a:pt x="581" y="2043"/>
                        </a:lnTo>
                        <a:lnTo>
                          <a:pt x="503" y="2106"/>
                        </a:lnTo>
                        <a:lnTo>
                          <a:pt x="433" y="2169"/>
                        </a:lnTo>
                        <a:lnTo>
                          <a:pt x="369" y="2230"/>
                        </a:lnTo>
                        <a:lnTo>
                          <a:pt x="310" y="2290"/>
                        </a:lnTo>
                        <a:lnTo>
                          <a:pt x="257" y="2348"/>
                        </a:lnTo>
                        <a:lnTo>
                          <a:pt x="207" y="2407"/>
                        </a:lnTo>
                        <a:lnTo>
                          <a:pt x="164" y="2463"/>
                        </a:lnTo>
                        <a:lnTo>
                          <a:pt x="124" y="2519"/>
                        </a:lnTo>
                        <a:lnTo>
                          <a:pt x="124" y="2519"/>
                        </a:lnTo>
                        <a:lnTo>
                          <a:pt x="102" y="2550"/>
                        </a:lnTo>
                        <a:lnTo>
                          <a:pt x="84" y="2579"/>
                        </a:lnTo>
                        <a:lnTo>
                          <a:pt x="68" y="2606"/>
                        </a:lnTo>
                        <a:lnTo>
                          <a:pt x="55" y="2632"/>
                        </a:lnTo>
                        <a:lnTo>
                          <a:pt x="43" y="2655"/>
                        </a:lnTo>
                        <a:lnTo>
                          <a:pt x="33" y="2676"/>
                        </a:lnTo>
                        <a:lnTo>
                          <a:pt x="25" y="2696"/>
                        </a:lnTo>
                        <a:lnTo>
                          <a:pt x="19" y="2715"/>
                        </a:lnTo>
                        <a:lnTo>
                          <a:pt x="9" y="2748"/>
                        </a:lnTo>
                        <a:lnTo>
                          <a:pt x="5" y="2775"/>
                        </a:lnTo>
                        <a:lnTo>
                          <a:pt x="2" y="2801"/>
                        </a:lnTo>
                        <a:lnTo>
                          <a:pt x="0" y="2822"/>
                        </a:lnTo>
                        <a:lnTo>
                          <a:pt x="0" y="3514"/>
                        </a:lnTo>
                        <a:lnTo>
                          <a:pt x="0" y="3514"/>
                        </a:lnTo>
                        <a:lnTo>
                          <a:pt x="3" y="3486"/>
                        </a:lnTo>
                        <a:lnTo>
                          <a:pt x="6" y="3461"/>
                        </a:lnTo>
                        <a:lnTo>
                          <a:pt x="10" y="3431"/>
                        </a:lnTo>
                        <a:lnTo>
                          <a:pt x="18" y="3395"/>
                        </a:lnTo>
                        <a:lnTo>
                          <a:pt x="29" y="3354"/>
                        </a:lnTo>
                        <a:lnTo>
                          <a:pt x="45" y="3307"/>
                        </a:lnTo>
                        <a:lnTo>
                          <a:pt x="55" y="3281"/>
                        </a:lnTo>
                        <a:lnTo>
                          <a:pt x="66" y="3254"/>
                        </a:lnTo>
                        <a:lnTo>
                          <a:pt x="79" y="3226"/>
                        </a:lnTo>
                        <a:lnTo>
                          <a:pt x="94" y="3196"/>
                        </a:lnTo>
                        <a:lnTo>
                          <a:pt x="111" y="3166"/>
                        </a:lnTo>
                        <a:lnTo>
                          <a:pt x="129" y="3133"/>
                        </a:lnTo>
                        <a:lnTo>
                          <a:pt x="149" y="3100"/>
                        </a:lnTo>
                        <a:lnTo>
                          <a:pt x="171" y="3066"/>
                        </a:lnTo>
                        <a:lnTo>
                          <a:pt x="195" y="3032"/>
                        </a:lnTo>
                        <a:lnTo>
                          <a:pt x="222" y="2994"/>
                        </a:lnTo>
                        <a:lnTo>
                          <a:pt x="251" y="2957"/>
                        </a:lnTo>
                        <a:lnTo>
                          <a:pt x="283" y="2918"/>
                        </a:lnTo>
                        <a:lnTo>
                          <a:pt x="317" y="2878"/>
                        </a:lnTo>
                        <a:lnTo>
                          <a:pt x="354" y="2838"/>
                        </a:lnTo>
                        <a:lnTo>
                          <a:pt x="393" y="2797"/>
                        </a:lnTo>
                        <a:lnTo>
                          <a:pt x="436" y="2754"/>
                        </a:lnTo>
                        <a:lnTo>
                          <a:pt x="480" y="2709"/>
                        </a:lnTo>
                        <a:lnTo>
                          <a:pt x="529" y="2665"/>
                        </a:lnTo>
                        <a:lnTo>
                          <a:pt x="529" y="2665"/>
                        </a:lnTo>
                        <a:lnTo>
                          <a:pt x="566" y="2633"/>
                        </a:lnTo>
                        <a:lnTo>
                          <a:pt x="606" y="2601"/>
                        </a:lnTo>
                        <a:lnTo>
                          <a:pt x="649" y="2568"/>
                        </a:lnTo>
                        <a:lnTo>
                          <a:pt x="694" y="2533"/>
                        </a:lnTo>
                        <a:lnTo>
                          <a:pt x="742" y="2499"/>
                        </a:lnTo>
                        <a:lnTo>
                          <a:pt x="795" y="2463"/>
                        </a:lnTo>
                        <a:lnTo>
                          <a:pt x="850" y="2427"/>
                        </a:lnTo>
                        <a:lnTo>
                          <a:pt x="909" y="2390"/>
                        </a:lnTo>
                        <a:lnTo>
                          <a:pt x="970" y="2353"/>
                        </a:lnTo>
                        <a:lnTo>
                          <a:pt x="1036" y="2313"/>
                        </a:lnTo>
                        <a:lnTo>
                          <a:pt x="1105" y="2273"/>
                        </a:lnTo>
                        <a:lnTo>
                          <a:pt x="1178" y="2231"/>
                        </a:lnTo>
                        <a:lnTo>
                          <a:pt x="1337" y="2145"/>
                        </a:lnTo>
                        <a:lnTo>
                          <a:pt x="1512" y="2052"/>
                        </a:lnTo>
                        <a:lnTo>
                          <a:pt x="1512" y="2052"/>
                        </a:lnTo>
                        <a:lnTo>
                          <a:pt x="1512" y="2052"/>
                        </a:lnTo>
                        <a:lnTo>
                          <a:pt x="1563" y="2028"/>
                        </a:lnTo>
                        <a:lnTo>
                          <a:pt x="1563" y="2028"/>
                        </a:lnTo>
                        <a:lnTo>
                          <a:pt x="1702" y="1956"/>
                        </a:lnTo>
                        <a:lnTo>
                          <a:pt x="1832" y="1887"/>
                        </a:lnTo>
                        <a:lnTo>
                          <a:pt x="1953" y="1819"/>
                        </a:lnTo>
                        <a:lnTo>
                          <a:pt x="2066" y="1750"/>
                        </a:lnTo>
                        <a:lnTo>
                          <a:pt x="2172" y="1684"/>
                        </a:lnTo>
                        <a:lnTo>
                          <a:pt x="2269" y="1618"/>
                        </a:lnTo>
                        <a:lnTo>
                          <a:pt x="2359" y="1552"/>
                        </a:lnTo>
                        <a:lnTo>
                          <a:pt x="2443" y="1489"/>
                        </a:lnTo>
                        <a:lnTo>
                          <a:pt x="2520" y="1426"/>
                        </a:lnTo>
                        <a:lnTo>
                          <a:pt x="2590" y="1363"/>
                        </a:lnTo>
                        <a:lnTo>
                          <a:pt x="2655" y="1303"/>
                        </a:lnTo>
                        <a:lnTo>
                          <a:pt x="2713" y="1243"/>
                        </a:lnTo>
                        <a:lnTo>
                          <a:pt x="2768" y="1184"/>
                        </a:lnTo>
                        <a:lnTo>
                          <a:pt x="2816" y="1125"/>
                        </a:lnTo>
                        <a:lnTo>
                          <a:pt x="2861" y="1069"/>
                        </a:lnTo>
                        <a:lnTo>
                          <a:pt x="2901" y="1014"/>
                        </a:lnTo>
                        <a:lnTo>
                          <a:pt x="2901" y="1014"/>
                        </a:lnTo>
                        <a:lnTo>
                          <a:pt x="2921" y="982"/>
                        </a:lnTo>
                        <a:lnTo>
                          <a:pt x="2940" y="952"/>
                        </a:lnTo>
                        <a:lnTo>
                          <a:pt x="2955" y="926"/>
                        </a:lnTo>
                        <a:lnTo>
                          <a:pt x="2970" y="900"/>
                        </a:lnTo>
                        <a:lnTo>
                          <a:pt x="2981" y="878"/>
                        </a:lnTo>
                        <a:lnTo>
                          <a:pt x="2990" y="856"/>
                        </a:lnTo>
                        <a:lnTo>
                          <a:pt x="2998" y="836"/>
                        </a:lnTo>
                        <a:lnTo>
                          <a:pt x="3005" y="817"/>
                        </a:lnTo>
                        <a:lnTo>
                          <a:pt x="3014" y="784"/>
                        </a:lnTo>
                        <a:lnTo>
                          <a:pt x="3018" y="756"/>
                        </a:lnTo>
                        <a:lnTo>
                          <a:pt x="3021" y="731"/>
                        </a:lnTo>
                        <a:lnTo>
                          <a:pt x="3023" y="710"/>
                        </a:lnTo>
                        <a:lnTo>
                          <a:pt x="3023" y="0"/>
                        </a:lnTo>
                        <a:close/>
                      </a:path>
                    </a:pathLst>
                  </a:custGeom>
                  <a:gradFill flip="none" rotWithShape="1">
                    <a:gsLst>
                      <a:gs pos="0">
                        <a:schemeClr val="accent2">
                          <a:lumMod val="75000"/>
                        </a:schemeClr>
                      </a:gs>
                      <a:gs pos="93000">
                        <a:schemeClr val="accent2">
                          <a:lumMod val="50000"/>
                        </a:schemeClr>
                      </a:gs>
                      <a:gs pos="100000">
                        <a:schemeClr val="accent2">
                          <a:lumMod val="75000"/>
                        </a:schemeClr>
                      </a:gs>
                      <a:gs pos="7000">
                        <a:schemeClr val="accent2">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sp>
                <p:nvSpPr>
                  <p:cNvPr id="37" name="Freeform 13">
                    <a:extLst>
                      <a:ext uri="{FF2B5EF4-FFF2-40B4-BE49-F238E27FC236}">
                        <a16:creationId xmlns:a16="http://schemas.microsoft.com/office/drawing/2014/main" id="{7B0CA582-EEAB-4758-88C5-F4305AC1CDDA}"/>
                      </a:ext>
                    </a:extLst>
                  </p:cNvPr>
                  <p:cNvSpPr>
                    <a:spLocks/>
                  </p:cNvSpPr>
                  <p:nvPr/>
                </p:nvSpPr>
                <p:spPr bwMode="auto">
                  <a:xfrm>
                    <a:off x="3171002" y="1419503"/>
                    <a:ext cx="2306863" cy="2589436"/>
                  </a:xfrm>
                  <a:custGeom>
                    <a:avLst/>
                    <a:gdLst>
                      <a:gd name="T0" fmla="*/ 3019 w 3022"/>
                      <a:gd name="T1" fmla="*/ 30 h 3516"/>
                      <a:gd name="T2" fmla="*/ 3005 w 3022"/>
                      <a:gd name="T3" fmla="*/ 123 h 3516"/>
                      <a:gd name="T4" fmla="*/ 2968 w 3022"/>
                      <a:gd name="T5" fmla="*/ 242 h 3516"/>
                      <a:gd name="T6" fmla="*/ 2929 w 3022"/>
                      <a:gd name="T7" fmla="*/ 330 h 3516"/>
                      <a:gd name="T8" fmla="*/ 2873 w 3022"/>
                      <a:gd name="T9" fmla="*/ 428 h 3516"/>
                      <a:gd name="T10" fmla="*/ 2800 w 3022"/>
                      <a:gd name="T11" fmla="*/ 537 h 3516"/>
                      <a:gd name="T12" fmla="*/ 2706 w 3022"/>
                      <a:gd name="T13" fmla="*/ 655 h 3516"/>
                      <a:gd name="T14" fmla="*/ 2587 w 3022"/>
                      <a:gd name="T15" fmla="*/ 781 h 3516"/>
                      <a:gd name="T16" fmla="*/ 2494 w 3022"/>
                      <a:gd name="T17" fmla="*/ 868 h 3516"/>
                      <a:gd name="T18" fmla="*/ 2373 w 3022"/>
                      <a:gd name="T19" fmla="*/ 967 h 3516"/>
                      <a:gd name="T20" fmla="*/ 2227 w 3022"/>
                      <a:gd name="T21" fmla="*/ 1070 h 3516"/>
                      <a:gd name="T22" fmla="*/ 2052 w 3022"/>
                      <a:gd name="T23" fmla="*/ 1182 h 3516"/>
                      <a:gd name="T24" fmla="*/ 1845 w 3022"/>
                      <a:gd name="T25" fmla="*/ 1302 h 3516"/>
                      <a:gd name="T26" fmla="*/ 1511 w 3022"/>
                      <a:gd name="T27" fmla="*/ 1483 h 3516"/>
                      <a:gd name="T28" fmla="*/ 1459 w 3022"/>
                      <a:gd name="T29" fmla="*/ 1507 h 3516"/>
                      <a:gd name="T30" fmla="*/ 1070 w 3022"/>
                      <a:gd name="T31" fmla="*/ 1716 h 3516"/>
                      <a:gd name="T32" fmla="*/ 753 w 3022"/>
                      <a:gd name="T33" fmla="*/ 1917 h 3516"/>
                      <a:gd name="T34" fmla="*/ 503 w 3022"/>
                      <a:gd name="T35" fmla="*/ 2108 h 3516"/>
                      <a:gd name="T36" fmla="*/ 309 w 3022"/>
                      <a:gd name="T37" fmla="*/ 2292 h 3516"/>
                      <a:gd name="T38" fmla="*/ 162 w 3022"/>
                      <a:gd name="T39" fmla="*/ 2465 h 3516"/>
                      <a:gd name="T40" fmla="*/ 102 w 3022"/>
                      <a:gd name="T41" fmla="*/ 2552 h 3516"/>
                      <a:gd name="T42" fmla="*/ 53 w 3022"/>
                      <a:gd name="T43" fmla="*/ 2634 h 3516"/>
                      <a:gd name="T44" fmla="*/ 24 w 3022"/>
                      <a:gd name="T45" fmla="*/ 2699 h 3516"/>
                      <a:gd name="T46" fmla="*/ 3 w 3022"/>
                      <a:gd name="T47" fmla="*/ 2777 h 3516"/>
                      <a:gd name="T48" fmla="*/ 0 w 3022"/>
                      <a:gd name="T49" fmla="*/ 3516 h 3516"/>
                      <a:gd name="T50" fmla="*/ 4 w 3022"/>
                      <a:gd name="T51" fmla="*/ 3463 h 3516"/>
                      <a:gd name="T52" fmla="*/ 29 w 3022"/>
                      <a:gd name="T53" fmla="*/ 3356 h 3516"/>
                      <a:gd name="T54" fmla="*/ 66 w 3022"/>
                      <a:gd name="T55" fmla="*/ 3256 h 3516"/>
                      <a:gd name="T56" fmla="*/ 110 w 3022"/>
                      <a:gd name="T57" fmla="*/ 3167 h 3516"/>
                      <a:gd name="T58" fmla="*/ 170 w 3022"/>
                      <a:gd name="T59" fmla="*/ 3068 h 3516"/>
                      <a:gd name="T60" fmla="*/ 251 w 3022"/>
                      <a:gd name="T61" fmla="*/ 2959 h 3516"/>
                      <a:gd name="T62" fmla="*/ 352 w 3022"/>
                      <a:gd name="T63" fmla="*/ 2839 h 3516"/>
                      <a:gd name="T64" fmla="*/ 480 w 3022"/>
                      <a:gd name="T65" fmla="*/ 2711 h 3516"/>
                      <a:gd name="T66" fmla="*/ 566 w 3022"/>
                      <a:gd name="T67" fmla="*/ 2636 h 3516"/>
                      <a:gd name="T68" fmla="*/ 693 w 3022"/>
                      <a:gd name="T69" fmla="*/ 2535 h 3516"/>
                      <a:gd name="T70" fmla="*/ 849 w 3022"/>
                      <a:gd name="T71" fmla="*/ 2429 h 3516"/>
                      <a:gd name="T72" fmla="*/ 1035 w 3022"/>
                      <a:gd name="T73" fmla="*/ 2315 h 3516"/>
                      <a:gd name="T74" fmla="*/ 1336 w 3022"/>
                      <a:gd name="T75" fmla="*/ 2146 h 3516"/>
                      <a:gd name="T76" fmla="*/ 1511 w 3022"/>
                      <a:gd name="T77" fmla="*/ 2054 h 3516"/>
                      <a:gd name="T78" fmla="*/ 1700 w 3022"/>
                      <a:gd name="T79" fmla="*/ 1958 h 3516"/>
                      <a:gd name="T80" fmla="*/ 2065 w 3022"/>
                      <a:gd name="T81" fmla="*/ 1752 h 3516"/>
                      <a:gd name="T82" fmla="*/ 2359 w 3022"/>
                      <a:gd name="T83" fmla="*/ 1554 h 3516"/>
                      <a:gd name="T84" fmla="*/ 2590 w 3022"/>
                      <a:gd name="T85" fmla="*/ 1365 h 3516"/>
                      <a:gd name="T86" fmla="*/ 2766 w 3022"/>
                      <a:gd name="T87" fmla="*/ 1185 h 3516"/>
                      <a:gd name="T88" fmla="*/ 2899 w 3022"/>
                      <a:gd name="T89" fmla="*/ 1014 h 3516"/>
                      <a:gd name="T90" fmla="*/ 2939 w 3022"/>
                      <a:gd name="T91" fmla="*/ 954 h 3516"/>
                      <a:gd name="T92" fmla="*/ 2979 w 3022"/>
                      <a:gd name="T93" fmla="*/ 880 h 3516"/>
                      <a:gd name="T94" fmla="*/ 3003 w 3022"/>
                      <a:gd name="T95" fmla="*/ 819 h 3516"/>
                      <a:gd name="T96" fmla="*/ 3021 w 3022"/>
                      <a:gd name="T97" fmla="*/ 734 h 35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022" h="3516">
                        <a:moveTo>
                          <a:pt x="3022" y="0"/>
                        </a:moveTo>
                        <a:lnTo>
                          <a:pt x="3022" y="0"/>
                        </a:lnTo>
                        <a:lnTo>
                          <a:pt x="3019" y="30"/>
                        </a:lnTo>
                        <a:lnTo>
                          <a:pt x="3016" y="55"/>
                        </a:lnTo>
                        <a:lnTo>
                          <a:pt x="3012" y="86"/>
                        </a:lnTo>
                        <a:lnTo>
                          <a:pt x="3005" y="123"/>
                        </a:lnTo>
                        <a:lnTo>
                          <a:pt x="2993" y="166"/>
                        </a:lnTo>
                        <a:lnTo>
                          <a:pt x="2978" y="217"/>
                        </a:lnTo>
                        <a:lnTo>
                          <a:pt x="2968" y="242"/>
                        </a:lnTo>
                        <a:lnTo>
                          <a:pt x="2956" y="271"/>
                        </a:lnTo>
                        <a:lnTo>
                          <a:pt x="2943" y="300"/>
                        </a:lnTo>
                        <a:lnTo>
                          <a:pt x="2929" y="330"/>
                        </a:lnTo>
                        <a:lnTo>
                          <a:pt x="2912" y="361"/>
                        </a:lnTo>
                        <a:lnTo>
                          <a:pt x="2893" y="394"/>
                        </a:lnTo>
                        <a:lnTo>
                          <a:pt x="2873" y="428"/>
                        </a:lnTo>
                        <a:lnTo>
                          <a:pt x="2852" y="463"/>
                        </a:lnTo>
                        <a:lnTo>
                          <a:pt x="2827" y="500"/>
                        </a:lnTo>
                        <a:lnTo>
                          <a:pt x="2800" y="537"/>
                        </a:lnTo>
                        <a:lnTo>
                          <a:pt x="2771" y="575"/>
                        </a:lnTo>
                        <a:lnTo>
                          <a:pt x="2740" y="615"/>
                        </a:lnTo>
                        <a:lnTo>
                          <a:pt x="2706" y="655"/>
                        </a:lnTo>
                        <a:lnTo>
                          <a:pt x="2668" y="695"/>
                        </a:lnTo>
                        <a:lnTo>
                          <a:pt x="2630" y="738"/>
                        </a:lnTo>
                        <a:lnTo>
                          <a:pt x="2587" y="781"/>
                        </a:lnTo>
                        <a:lnTo>
                          <a:pt x="2541" y="824"/>
                        </a:lnTo>
                        <a:lnTo>
                          <a:pt x="2494" y="868"/>
                        </a:lnTo>
                        <a:lnTo>
                          <a:pt x="2494" y="868"/>
                        </a:lnTo>
                        <a:lnTo>
                          <a:pt x="2456" y="901"/>
                        </a:lnTo>
                        <a:lnTo>
                          <a:pt x="2416" y="934"/>
                        </a:lnTo>
                        <a:lnTo>
                          <a:pt x="2373" y="967"/>
                        </a:lnTo>
                        <a:lnTo>
                          <a:pt x="2329" y="1001"/>
                        </a:lnTo>
                        <a:lnTo>
                          <a:pt x="2280" y="1036"/>
                        </a:lnTo>
                        <a:lnTo>
                          <a:pt x="2227" y="1070"/>
                        </a:lnTo>
                        <a:lnTo>
                          <a:pt x="2173" y="1107"/>
                        </a:lnTo>
                        <a:lnTo>
                          <a:pt x="2114" y="1143"/>
                        </a:lnTo>
                        <a:lnTo>
                          <a:pt x="2052" y="1182"/>
                        </a:lnTo>
                        <a:lnTo>
                          <a:pt x="1987" y="1220"/>
                        </a:lnTo>
                        <a:lnTo>
                          <a:pt x="1918" y="1261"/>
                        </a:lnTo>
                        <a:lnTo>
                          <a:pt x="1845" y="1302"/>
                        </a:lnTo>
                        <a:lnTo>
                          <a:pt x="1686" y="1389"/>
                        </a:lnTo>
                        <a:lnTo>
                          <a:pt x="1511" y="1483"/>
                        </a:lnTo>
                        <a:lnTo>
                          <a:pt x="1511" y="1483"/>
                        </a:lnTo>
                        <a:lnTo>
                          <a:pt x="1511" y="1483"/>
                        </a:lnTo>
                        <a:lnTo>
                          <a:pt x="1459" y="1507"/>
                        </a:lnTo>
                        <a:lnTo>
                          <a:pt x="1459" y="1507"/>
                        </a:lnTo>
                        <a:lnTo>
                          <a:pt x="1320" y="1577"/>
                        </a:lnTo>
                        <a:lnTo>
                          <a:pt x="1190" y="1647"/>
                        </a:lnTo>
                        <a:lnTo>
                          <a:pt x="1070" y="1716"/>
                        </a:lnTo>
                        <a:lnTo>
                          <a:pt x="957" y="1783"/>
                        </a:lnTo>
                        <a:lnTo>
                          <a:pt x="851" y="1851"/>
                        </a:lnTo>
                        <a:lnTo>
                          <a:pt x="753" y="1917"/>
                        </a:lnTo>
                        <a:lnTo>
                          <a:pt x="663" y="1981"/>
                        </a:lnTo>
                        <a:lnTo>
                          <a:pt x="580" y="2045"/>
                        </a:lnTo>
                        <a:lnTo>
                          <a:pt x="503" y="2108"/>
                        </a:lnTo>
                        <a:lnTo>
                          <a:pt x="432" y="2170"/>
                        </a:lnTo>
                        <a:lnTo>
                          <a:pt x="368" y="2232"/>
                        </a:lnTo>
                        <a:lnTo>
                          <a:pt x="309" y="2292"/>
                        </a:lnTo>
                        <a:lnTo>
                          <a:pt x="255" y="2351"/>
                        </a:lnTo>
                        <a:lnTo>
                          <a:pt x="206" y="2408"/>
                        </a:lnTo>
                        <a:lnTo>
                          <a:pt x="162" y="2465"/>
                        </a:lnTo>
                        <a:lnTo>
                          <a:pt x="122" y="2521"/>
                        </a:lnTo>
                        <a:lnTo>
                          <a:pt x="122" y="2521"/>
                        </a:lnTo>
                        <a:lnTo>
                          <a:pt x="102" y="2552"/>
                        </a:lnTo>
                        <a:lnTo>
                          <a:pt x="83" y="2581"/>
                        </a:lnTo>
                        <a:lnTo>
                          <a:pt x="67" y="2608"/>
                        </a:lnTo>
                        <a:lnTo>
                          <a:pt x="53" y="2634"/>
                        </a:lnTo>
                        <a:lnTo>
                          <a:pt x="41" y="2657"/>
                        </a:lnTo>
                        <a:lnTo>
                          <a:pt x="33" y="2678"/>
                        </a:lnTo>
                        <a:lnTo>
                          <a:pt x="24" y="2699"/>
                        </a:lnTo>
                        <a:lnTo>
                          <a:pt x="17" y="2717"/>
                        </a:lnTo>
                        <a:lnTo>
                          <a:pt x="8" y="2750"/>
                        </a:lnTo>
                        <a:lnTo>
                          <a:pt x="3" y="2777"/>
                        </a:lnTo>
                        <a:lnTo>
                          <a:pt x="1" y="2802"/>
                        </a:lnTo>
                        <a:lnTo>
                          <a:pt x="0" y="2823"/>
                        </a:lnTo>
                        <a:lnTo>
                          <a:pt x="0" y="3516"/>
                        </a:lnTo>
                        <a:lnTo>
                          <a:pt x="0" y="3516"/>
                        </a:lnTo>
                        <a:lnTo>
                          <a:pt x="1" y="3488"/>
                        </a:lnTo>
                        <a:lnTo>
                          <a:pt x="4" y="3463"/>
                        </a:lnTo>
                        <a:lnTo>
                          <a:pt x="10" y="3433"/>
                        </a:lnTo>
                        <a:lnTo>
                          <a:pt x="17" y="3397"/>
                        </a:lnTo>
                        <a:lnTo>
                          <a:pt x="29" y="3356"/>
                        </a:lnTo>
                        <a:lnTo>
                          <a:pt x="44" y="3309"/>
                        </a:lnTo>
                        <a:lnTo>
                          <a:pt x="54" y="3283"/>
                        </a:lnTo>
                        <a:lnTo>
                          <a:pt x="66" y="3256"/>
                        </a:lnTo>
                        <a:lnTo>
                          <a:pt x="79" y="3227"/>
                        </a:lnTo>
                        <a:lnTo>
                          <a:pt x="93" y="3198"/>
                        </a:lnTo>
                        <a:lnTo>
                          <a:pt x="110" y="3167"/>
                        </a:lnTo>
                        <a:lnTo>
                          <a:pt x="127" y="3135"/>
                        </a:lnTo>
                        <a:lnTo>
                          <a:pt x="147" y="3102"/>
                        </a:lnTo>
                        <a:lnTo>
                          <a:pt x="170" y="3068"/>
                        </a:lnTo>
                        <a:lnTo>
                          <a:pt x="195" y="3032"/>
                        </a:lnTo>
                        <a:lnTo>
                          <a:pt x="222" y="2996"/>
                        </a:lnTo>
                        <a:lnTo>
                          <a:pt x="251" y="2959"/>
                        </a:lnTo>
                        <a:lnTo>
                          <a:pt x="282" y="2921"/>
                        </a:lnTo>
                        <a:lnTo>
                          <a:pt x="316" y="2880"/>
                        </a:lnTo>
                        <a:lnTo>
                          <a:pt x="352" y="2839"/>
                        </a:lnTo>
                        <a:lnTo>
                          <a:pt x="392" y="2797"/>
                        </a:lnTo>
                        <a:lnTo>
                          <a:pt x="435" y="2756"/>
                        </a:lnTo>
                        <a:lnTo>
                          <a:pt x="480" y="2711"/>
                        </a:lnTo>
                        <a:lnTo>
                          <a:pt x="528" y="2667"/>
                        </a:lnTo>
                        <a:lnTo>
                          <a:pt x="528" y="2667"/>
                        </a:lnTo>
                        <a:lnTo>
                          <a:pt x="566" y="2636"/>
                        </a:lnTo>
                        <a:lnTo>
                          <a:pt x="606" y="2603"/>
                        </a:lnTo>
                        <a:lnTo>
                          <a:pt x="647" y="2568"/>
                        </a:lnTo>
                        <a:lnTo>
                          <a:pt x="693" y="2535"/>
                        </a:lnTo>
                        <a:lnTo>
                          <a:pt x="742" y="2501"/>
                        </a:lnTo>
                        <a:lnTo>
                          <a:pt x="793" y="2465"/>
                        </a:lnTo>
                        <a:lnTo>
                          <a:pt x="849" y="2429"/>
                        </a:lnTo>
                        <a:lnTo>
                          <a:pt x="908" y="2392"/>
                        </a:lnTo>
                        <a:lnTo>
                          <a:pt x="970" y="2353"/>
                        </a:lnTo>
                        <a:lnTo>
                          <a:pt x="1035" y="2315"/>
                        </a:lnTo>
                        <a:lnTo>
                          <a:pt x="1104" y="2275"/>
                        </a:lnTo>
                        <a:lnTo>
                          <a:pt x="1177" y="2233"/>
                        </a:lnTo>
                        <a:lnTo>
                          <a:pt x="1336" y="2146"/>
                        </a:lnTo>
                        <a:lnTo>
                          <a:pt x="1511" y="2054"/>
                        </a:lnTo>
                        <a:lnTo>
                          <a:pt x="1511" y="2054"/>
                        </a:lnTo>
                        <a:lnTo>
                          <a:pt x="1511" y="2054"/>
                        </a:lnTo>
                        <a:lnTo>
                          <a:pt x="1561" y="2028"/>
                        </a:lnTo>
                        <a:lnTo>
                          <a:pt x="1561" y="2028"/>
                        </a:lnTo>
                        <a:lnTo>
                          <a:pt x="1700" y="1958"/>
                        </a:lnTo>
                        <a:lnTo>
                          <a:pt x="1830" y="1888"/>
                        </a:lnTo>
                        <a:lnTo>
                          <a:pt x="1952" y="1819"/>
                        </a:lnTo>
                        <a:lnTo>
                          <a:pt x="2065" y="1752"/>
                        </a:lnTo>
                        <a:lnTo>
                          <a:pt x="2171" y="1685"/>
                        </a:lnTo>
                        <a:lnTo>
                          <a:pt x="2269" y="1619"/>
                        </a:lnTo>
                        <a:lnTo>
                          <a:pt x="2359" y="1554"/>
                        </a:lnTo>
                        <a:lnTo>
                          <a:pt x="2442" y="1490"/>
                        </a:lnTo>
                        <a:lnTo>
                          <a:pt x="2519" y="1427"/>
                        </a:lnTo>
                        <a:lnTo>
                          <a:pt x="2590" y="1365"/>
                        </a:lnTo>
                        <a:lnTo>
                          <a:pt x="2654" y="1304"/>
                        </a:lnTo>
                        <a:lnTo>
                          <a:pt x="2713" y="1245"/>
                        </a:lnTo>
                        <a:lnTo>
                          <a:pt x="2766" y="1185"/>
                        </a:lnTo>
                        <a:lnTo>
                          <a:pt x="2816" y="1127"/>
                        </a:lnTo>
                        <a:lnTo>
                          <a:pt x="2859" y="1070"/>
                        </a:lnTo>
                        <a:lnTo>
                          <a:pt x="2899" y="1014"/>
                        </a:lnTo>
                        <a:lnTo>
                          <a:pt x="2899" y="1014"/>
                        </a:lnTo>
                        <a:lnTo>
                          <a:pt x="2920" y="984"/>
                        </a:lnTo>
                        <a:lnTo>
                          <a:pt x="2939" y="954"/>
                        </a:lnTo>
                        <a:lnTo>
                          <a:pt x="2955" y="927"/>
                        </a:lnTo>
                        <a:lnTo>
                          <a:pt x="2968" y="903"/>
                        </a:lnTo>
                        <a:lnTo>
                          <a:pt x="2979" y="880"/>
                        </a:lnTo>
                        <a:lnTo>
                          <a:pt x="2989" y="858"/>
                        </a:lnTo>
                        <a:lnTo>
                          <a:pt x="2998" y="838"/>
                        </a:lnTo>
                        <a:lnTo>
                          <a:pt x="3003" y="819"/>
                        </a:lnTo>
                        <a:lnTo>
                          <a:pt x="3013" y="787"/>
                        </a:lnTo>
                        <a:lnTo>
                          <a:pt x="3018" y="758"/>
                        </a:lnTo>
                        <a:lnTo>
                          <a:pt x="3021" y="734"/>
                        </a:lnTo>
                        <a:lnTo>
                          <a:pt x="3022" y="712"/>
                        </a:lnTo>
                        <a:lnTo>
                          <a:pt x="3022" y="0"/>
                        </a:lnTo>
                        <a:close/>
                      </a:path>
                    </a:pathLst>
                  </a:custGeom>
                  <a:gradFill flip="none" rotWithShape="1">
                    <a:gsLst>
                      <a:gs pos="0">
                        <a:schemeClr val="accent5">
                          <a:lumMod val="75000"/>
                        </a:schemeClr>
                      </a:gs>
                      <a:gs pos="88000">
                        <a:schemeClr val="accent5">
                          <a:lumMod val="50000"/>
                        </a:schemeClr>
                      </a:gs>
                      <a:gs pos="100000">
                        <a:srgbClr val="296F82"/>
                      </a:gs>
                      <a:gs pos="14000">
                        <a:schemeClr val="accent5">
                          <a:lumMod val="50000"/>
                        </a:schemeClr>
                      </a:gs>
                    </a:gsLst>
                    <a:lin ang="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sp>
              <p:nvSpPr>
                <p:cNvPr id="38" name="Freeform 28">
                  <a:extLst>
                    <a:ext uri="{FF2B5EF4-FFF2-40B4-BE49-F238E27FC236}">
                      <a16:creationId xmlns:a16="http://schemas.microsoft.com/office/drawing/2014/main" id="{CD4BABC6-8458-4645-9D2C-7752621B1BEE}"/>
                    </a:ext>
                  </a:extLst>
                </p:cNvPr>
                <p:cNvSpPr>
                  <a:spLocks/>
                </p:cNvSpPr>
                <p:nvPr/>
              </p:nvSpPr>
              <p:spPr bwMode="auto">
                <a:xfrm>
                  <a:off x="4877673" y="1418741"/>
                  <a:ext cx="600197" cy="788761"/>
                </a:xfrm>
                <a:custGeom>
                  <a:avLst/>
                  <a:gdLst>
                    <a:gd name="T0" fmla="*/ 726 w 786"/>
                    <a:gd name="T1" fmla="*/ 0 h 1070"/>
                    <a:gd name="T2" fmla="*/ 732 w 786"/>
                    <a:gd name="T3" fmla="*/ 67 h 1070"/>
                    <a:gd name="T4" fmla="*/ 730 w 786"/>
                    <a:gd name="T5" fmla="*/ 90 h 1070"/>
                    <a:gd name="T6" fmla="*/ 726 w 786"/>
                    <a:gd name="T7" fmla="*/ 139 h 1070"/>
                    <a:gd name="T8" fmla="*/ 719 w 786"/>
                    <a:gd name="T9" fmla="*/ 186 h 1070"/>
                    <a:gd name="T10" fmla="*/ 700 w 786"/>
                    <a:gd name="T11" fmla="*/ 256 h 1070"/>
                    <a:gd name="T12" fmla="*/ 664 w 786"/>
                    <a:gd name="T13" fmla="*/ 349 h 1070"/>
                    <a:gd name="T14" fmla="*/ 617 w 786"/>
                    <a:gd name="T15" fmla="*/ 440 h 1070"/>
                    <a:gd name="T16" fmla="*/ 561 w 786"/>
                    <a:gd name="T17" fmla="*/ 526 h 1070"/>
                    <a:gd name="T18" fmla="*/ 500 w 786"/>
                    <a:gd name="T19" fmla="*/ 609 h 1070"/>
                    <a:gd name="T20" fmla="*/ 434 w 786"/>
                    <a:gd name="T21" fmla="*/ 687 h 1070"/>
                    <a:gd name="T22" fmla="*/ 365 w 786"/>
                    <a:gd name="T23" fmla="*/ 760 h 1070"/>
                    <a:gd name="T24" fmla="*/ 298 w 786"/>
                    <a:gd name="T25" fmla="*/ 826 h 1070"/>
                    <a:gd name="T26" fmla="*/ 170 w 786"/>
                    <a:gd name="T27" fmla="*/ 940 h 1070"/>
                    <a:gd name="T28" fmla="*/ 67 w 786"/>
                    <a:gd name="T29" fmla="*/ 1021 h 1070"/>
                    <a:gd name="T30" fmla="*/ 0 w 786"/>
                    <a:gd name="T31" fmla="*/ 1070 h 1070"/>
                    <a:gd name="T32" fmla="*/ 34 w 786"/>
                    <a:gd name="T33" fmla="*/ 1047 h 1070"/>
                    <a:gd name="T34" fmla="*/ 123 w 786"/>
                    <a:gd name="T35" fmla="*/ 982 h 1070"/>
                    <a:gd name="T36" fmla="*/ 249 w 786"/>
                    <a:gd name="T37" fmla="*/ 882 h 1070"/>
                    <a:gd name="T38" fmla="*/ 356 w 786"/>
                    <a:gd name="T39" fmla="*/ 788 h 1070"/>
                    <a:gd name="T40" fmla="*/ 429 w 786"/>
                    <a:gd name="T41" fmla="*/ 716 h 1070"/>
                    <a:gd name="T42" fmla="*/ 502 w 786"/>
                    <a:gd name="T43" fmla="*/ 639 h 1070"/>
                    <a:gd name="T44" fmla="*/ 571 w 786"/>
                    <a:gd name="T45" fmla="*/ 559 h 1070"/>
                    <a:gd name="T46" fmla="*/ 634 w 786"/>
                    <a:gd name="T47" fmla="*/ 473 h 1070"/>
                    <a:gd name="T48" fmla="*/ 690 w 786"/>
                    <a:gd name="T49" fmla="*/ 384 h 1070"/>
                    <a:gd name="T50" fmla="*/ 735 w 786"/>
                    <a:gd name="T51" fmla="*/ 294 h 1070"/>
                    <a:gd name="T52" fmla="*/ 760 w 786"/>
                    <a:gd name="T53" fmla="*/ 223 h 1070"/>
                    <a:gd name="T54" fmla="*/ 772 w 786"/>
                    <a:gd name="T55" fmla="*/ 178 h 1070"/>
                    <a:gd name="T56" fmla="*/ 780 w 786"/>
                    <a:gd name="T57" fmla="*/ 130 h 1070"/>
                    <a:gd name="T58" fmla="*/ 786 w 786"/>
                    <a:gd name="T59" fmla="*/ 83 h 1070"/>
                    <a:gd name="T60" fmla="*/ 786 w 786"/>
                    <a:gd name="T61" fmla="*/ 60 h 1070"/>
                    <a:gd name="T62" fmla="*/ 782 w 786"/>
                    <a:gd name="T63" fmla="*/ 0 h 1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86" h="1070">
                      <a:moveTo>
                        <a:pt x="726" y="0"/>
                      </a:moveTo>
                      <a:lnTo>
                        <a:pt x="726" y="0"/>
                      </a:lnTo>
                      <a:lnTo>
                        <a:pt x="730" y="33"/>
                      </a:lnTo>
                      <a:lnTo>
                        <a:pt x="732" y="67"/>
                      </a:lnTo>
                      <a:lnTo>
                        <a:pt x="732" y="67"/>
                      </a:lnTo>
                      <a:lnTo>
                        <a:pt x="730" y="90"/>
                      </a:lnTo>
                      <a:lnTo>
                        <a:pt x="729" y="115"/>
                      </a:lnTo>
                      <a:lnTo>
                        <a:pt x="726" y="139"/>
                      </a:lnTo>
                      <a:lnTo>
                        <a:pt x="723" y="162"/>
                      </a:lnTo>
                      <a:lnTo>
                        <a:pt x="719" y="186"/>
                      </a:lnTo>
                      <a:lnTo>
                        <a:pt x="713" y="209"/>
                      </a:lnTo>
                      <a:lnTo>
                        <a:pt x="700" y="256"/>
                      </a:lnTo>
                      <a:lnTo>
                        <a:pt x="683" y="304"/>
                      </a:lnTo>
                      <a:lnTo>
                        <a:pt x="664" y="349"/>
                      </a:lnTo>
                      <a:lnTo>
                        <a:pt x="641" y="395"/>
                      </a:lnTo>
                      <a:lnTo>
                        <a:pt x="617" y="440"/>
                      </a:lnTo>
                      <a:lnTo>
                        <a:pt x="590" y="483"/>
                      </a:lnTo>
                      <a:lnTo>
                        <a:pt x="561" y="526"/>
                      </a:lnTo>
                      <a:lnTo>
                        <a:pt x="531" y="569"/>
                      </a:lnTo>
                      <a:lnTo>
                        <a:pt x="500" y="609"/>
                      </a:lnTo>
                      <a:lnTo>
                        <a:pt x="467" y="649"/>
                      </a:lnTo>
                      <a:lnTo>
                        <a:pt x="434" y="687"/>
                      </a:lnTo>
                      <a:lnTo>
                        <a:pt x="399" y="725"/>
                      </a:lnTo>
                      <a:lnTo>
                        <a:pt x="365" y="760"/>
                      </a:lnTo>
                      <a:lnTo>
                        <a:pt x="332" y="795"/>
                      </a:lnTo>
                      <a:lnTo>
                        <a:pt x="298" y="826"/>
                      </a:lnTo>
                      <a:lnTo>
                        <a:pt x="232" y="887"/>
                      </a:lnTo>
                      <a:lnTo>
                        <a:pt x="170" y="940"/>
                      </a:lnTo>
                      <a:lnTo>
                        <a:pt x="114" y="985"/>
                      </a:lnTo>
                      <a:lnTo>
                        <a:pt x="67" y="1021"/>
                      </a:lnTo>
                      <a:lnTo>
                        <a:pt x="31" y="1047"/>
                      </a:lnTo>
                      <a:lnTo>
                        <a:pt x="0" y="1070"/>
                      </a:lnTo>
                      <a:lnTo>
                        <a:pt x="0" y="1070"/>
                      </a:lnTo>
                      <a:lnTo>
                        <a:pt x="34" y="1047"/>
                      </a:lnTo>
                      <a:lnTo>
                        <a:pt x="73" y="1020"/>
                      </a:lnTo>
                      <a:lnTo>
                        <a:pt x="123" y="982"/>
                      </a:lnTo>
                      <a:lnTo>
                        <a:pt x="182" y="937"/>
                      </a:lnTo>
                      <a:lnTo>
                        <a:pt x="249" y="882"/>
                      </a:lnTo>
                      <a:lnTo>
                        <a:pt x="319" y="821"/>
                      </a:lnTo>
                      <a:lnTo>
                        <a:pt x="356" y="788"/>
                      </a:lnTo>
                      <a:lnTo>
                        <a:pt x="394" y="752"/>
                      </a:lnTo>
                      <a:lnTo>
                        <a:pt x="429" y="716"/>
                      </a:lnTo>
                      <a:lnTo>
                        <a:pt x="467" y="679"/>
                      </a:lnTo>
                      <a:lnTo>
                        <a:pt x="502" y="639"/>
                      </a:lnTo>
                      <a:lnTo>
                        <a:pt x="537" y="599"/>
                      </a:lnTo>
                      <a:lnTo>
                        <a:pt x="571" y="559"/>
                      </a:lnTo>
                      <a:lnTo>
                        <a:pt x="604" y="516"/>
                      </a:lnTo>
                      <a:lnTo>
                        <a:pt x="634" y="473"/>
                      </a:lnTo>
                      <a:lnTo>
                        <a:pt x="663" y="428"/>
                      </a:lnTo>
                      <a:lnTo>
                        <a:pt x="690" y="384"/>
                      </a:lnTo>
                      <a:lnTo>
                        <a:pt x="713" y="339"/>
                      </a:lnTo>
                      <a:lnTo>
                        <a:pt x="735" y="294"/>
                      </a:lnTo>
                      <a:lnTo>
                        <a:pt x="752" y="248"/>
                      </a:lnTo>
                      <a:lnTo>
                        <a:pt x="760" y="223"/>
                      </a:lnTo>
                      <a:lnTo>
                        <a:pt x="766" y="201"/>
                      </a:lnTo>
                      <a:lnTo>
                        <a:pt x="772" y="178"/>
                      </a:lnTo>
                      <a:lnTo>
                        <a:pt x="777" y="155"/>
                      </a:lnTo>
                      <a:lnTo>
                        <a:pt x="780" y="130"/>
                      </a:lnTo>
                      <a:lnTo>
                        <a:pt x="783" y="107"/>
                      </a:lnTo>
                      <a:lnTo>
                        <a:pt x="786" y="83"/>
                      </a:lnTo>
                      <a:lnTo>
                        <a:pt x="786" y="60"/>
                      </a:lnTo>
                      <a:lnTo>
                        <a:pt x="786" y="60"/>
                      </a:lnTo>
                      <a:lnTo>
                        <a:pt x="785" y="30"/>
                      </a:lnTo>
                      <a:lnTo>
                        <a:pt x="782" y="0"/>
                      </a:lnTo>
                      <a:lnTo>
                        <a:pt x="726" y="0"/>
                      </a:lnTo>
                      <a:close/>
                    </a:path>
                  </a:pathLst>
                </a:custGeom>
                <a:gradFill flip="none" rotWithShape="1">
                  <a:gsLst>
                    <a:gs pos="0">
                      <a:schemeClr val="accent5">
                        <a:lumMod val="40000"/>
                        <a:lumOff val="60000"/>
                      </a:schemeClr>
                    </a:gs>
                    <a:gs pos="100000">
                      <a:schemeClr val="accent5">
                        <a:lumMod val="60000"/>
                        <a:lumOff val="40000"/>
                      </a:schemeClr>
                    </a:gs>
                  </a:gsLst>
                  <a:lin ang="2700000" scaled="1"/>
                  <a:tileRect/>
                </a:gradFill>
                <a:ln w="9525">
                  <a:noFill/>
                  <a:prstDash val="sysDash"/>
                  <a:miter lim="800000"/>
                  <a:headEnd/>
                  <a:tailEnd/>
                </a:ln>
              </p:spPr>
              <p:txBody>
                <a:bodyPr lIns="18288" tIns="18288" rIns="18288" bIns="18288" anchor="ctr" anchorCtr="1"/>
                <a:lstStyle/>
                <a:p>
                  <a:pPr algn="ctr">
                    <a:lnSpc>
                      <a:spcPct val="85000"/>
                    </a:lnSpc>
                    <a:spcBef>
                      <a:spcPct val="20000"/>
                    </a:spcBef>
                  </a:pPr>
                  <a:endParaRPr lang="en-US" dirty="0"/>
                </a:p>
              </p:txBody>
            </p:sp>
          </p:grpSp>
        </p:grpSp>
      </p:grpSp>
      <p:sp>
        <p:nvSpPr>
          <p:cNvPr id="86" name="Text Placeholder 85" descr="Text Box 7">
            <a:extLst>
              <a:ext uri="{FF2B5EF4-FFF2-40B4-BE49-F238E27FC236}">
                <a16:creationId xmlns:a16="http://schemas.microsoft.com/office/drawing/2014/main" id="{527FB14C-0B8B-430F-803B-4F35861330D4}"/>
              </a:ext>
            </a:extLst>
          </p:cNvPr>
          <p:cNvSpPr>
            <a:spLocks noGrp="1"/>
          </p:cNvSpPr>
          <p:nvPr>
            <p:ph type="body" sz="quarter" idx="12"/>
          </p:nvPr>
        </p:nvSpPr>
        <p:spPr>
          <a:xfrm>
            <a:off x="5773431" y="3675288"/>
            <a:ext cx="2433638" cy="723939"/>
          </a:xfrm>
          <a:gradFill flip="none" rotWithShape="1">
            <a:gsLst>
              <a:gs pos="0">
                <a:schemeClr val="bg1">
                  <a:lumMod val="85000"/>
                </a:schemeClr>
              </a:gs>
              <a:gs pos="63000">
                <a:schemeClr val="bg1"/>
              </a:gs>
            </a:gsLst>
            <a:lin ang="0" scaled="1"/>
            <a:tileRect/>
          </a:gradFill>
        </p:spPr>
        <p:txBody>
          <a:bodyPr>
            <a:normAutofit/>
          </a:bodyPr>
          <a:lstStyle>
            <a:lvl1pPr marL="285750" indent="-285750">
              <a:buFont typeface="Arial" panose="020B0604020202020204" pitchFamily="34" charset="0"/>
              <a:buChar char="•"/>
              <a:defRPr sz="1400">
                <a:solidFill>
                  <a:schemeClr val="tx1"/>
                </a:solidFill>
              </a:defRPr>
            </a:lvl1pPr>
          </a:lstStyle>
          <a:p>
            <a:pPr lvl="0"/>
            <a:r>
              <a:rPr lang="en-US"/>
              <a:t>Click to edit Master text styles</a:t>
            </a:r>
          </a:p>
        </p:txBody>
      </p:sp>
      <p:grpSp>
        <p:nvGrpSpPr>
          <p:cNvPr id="102" name="Group 101">
            <a:extLst>
              <a:ext uri="{FF2B5EF4-FFF2-40B4-BE49-F238E27FC236}">
                <a16:creationId xmlns:a16="http://schemas.microsoft.com/office/drawing/2014/main" id="{25FDDCFB-74DB-400A-A615-2C7D9CE81107}"/>
              </a:ext>
            </a:extLst>
          </p:cNvPr>
          <p:cNvGrpSpPr/>
          <p:nvPr userDrawn="1"/>
        </p:nvGrpSpPr>
        <p:grpSpPr>
          <a:xfrm>
            <a:off x="4817534" y="3675288"/>
            <a:ext cx="947962" cy="723940"/>
            <a:chOff x="4817534" y="3675288"/>
            <a:chExt cx="947962" cy="723940"/>
          </a:xfrm>
        </p:grpSpPr>
        <p:cxnSp>
          <p:nvCxnSpPr>
            <p:cNvPr id="78" name="Straight Arrow Connector 77">
              <a:extLst>
                <a:ext uri="{FF2B5EF4-FFF2-40B4-BE49-F238E27FC236}">
                  <a16:creationId xmlns:a16="http://schemas.microsoft.com/office/drawing/2014/main" id="{811E8944-8CBA-4D76-B85B-1D268D2B951B}"/>
                </a:ext>
              </a:extLst>
            </p:cNvPr>
            <p:cNvCxnSpPr/>
            <p:nvPr/>
          </p:nvCxnSpPr>
          <p:spPr>
            <a:xfrm rot="10800000">
              <a:off x="4817534" y="4038074"/>
              <a:ext cx="947171" cy="1588"/>
            </a:xfrm>
            <a:prstGeom prst="straightConnector1">
              <a:avLst/>
            </a:prstGeom>
            <a:ln w="127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77C2346E-A3EF-4DDB-B974-1955AEDB177A}"/>
                </a:ext>
              </a:extLst>
            </p:cNvPr>
            <p:cNvCxnSpPr/>
            <p:nvPr/>
          </p:nvCxnSpPr>
          <p:spPr>
            <a:xfrm rot="5400000">
              <a:off x="5402732" y="4036464"/>
              <a:ext cx="723940" cy="1588"/>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87" name="Text Placeholder 85" descr="Text Box 6">
            <a:extLst>
              <a:ext uri="{FF2B5EF4-FFF2-40B4-BE49-F238E27FC236}">
                <a16:creationId xmlns:a16="http://schemas.microsoft.com/office/drawing/2014/main" id="{803AECDA-E0A7-401C-A728-AAEC061C1224}"/>
              </a:ext>
            </a:extLst>
          </p:cNvPr>
          <p:cNvSpPr>
            <a:spLocks noGrp="1"/>
          </p:cNvSpPr>
          <p:nvPr>
            <p:ph type="body" sz="quarter" idx="13"/>
          </p:nvPr>
        </p:nvSpPr>
        <p:spPr>
          <a:xfrm>
            <a:off x="5773431" y="2742446"/>
            <a:ext cx="2433638" cy="723939"/>
          </a:xfrm>
          <a:gradFill>
            <a:gsLst>
              <a:gs pos="0">
                <a:schemeClr val="accent2">
                  <a:lumMod val="60000"/>
                  <a:lumOff val="40000"/>
                </a:schemeClr>
              </a:gs>
              <a:gs pos="100000">
                <a:schemeClr val="bg1"/>
              </a:gs>
            </a:gsLst>
            <a:lin ang="720000" scaled="0"/>
          </a:gradFill>
        </p:spPr>
        <p:txBody>
          <a:bodyPr>
            <a:normAutofit/>
          </a:bodyPr>
          <a:lstStyle>
            <a:lvl1pPr marL="285750" indent="-285750">
              <a:buFont typeface="Arial" panose="020B0604020202020204" pitchFamily="34" charset="0"/>
              <a:buChar char="•"/>
              <a:defRPr sz="1400"/>
            </a:lvl1pPr>
          </a:lstStyle>
          <a:p>
            <a:pPr lvl="0"/>
            <a:r>
              <a:rPr lang="en-US"/>
              <a:t>Click to edit Master text styles</a:t>
            </a:r>
          </a:p>
        </p:txBody>
      </p:sp>
      <p:grpSp>
        <p:nvGrpSpPr>
          <p:cNvPr id="101" name="Group 100">
            <a:extLst>
              <a:ext uri="{FF2B5EF4-FFF2-40B4-BE49-F238E27FC236}">
                <a16:creationId xmlns:a16="http://schemas.microsoft.com/office/drawing/2014/main" id="{ACE3CDC0-A94F-4B0E-9BCC-E0B1205AF92B}"/>
              </a:ext>
            </a:extLst>
          </p:cNvPr>
          <p:cNvGrpSpPr/>
          <p:nvPr userDrawn="1"/>
        </p:nvGrpSpPr>
        <p:grpSpPr>
          <a:xfrm>
            <a:off x="5405236" y="2746394"/>
            <a:ext cx="361466" cy="723940"/>
            <a:chOff x="5405236" y="2746394"/>
            <a:chExt cx="361466" cy="723940"/>
          </a:xfrm>
        </p:grpSpPr>
        <p:cxnSp>
          <p:nvCxnSpPr>
            <p:cNvPr id="66" name="Straight Arrow Connector 65">
              <a:extLst>
                <a:ext uri="{FF2B5EF4-FFF2-40B4-BE49-F238E27FC236}">
                  <a16:creationId xmlns:a16="http://schemas.microsoft.com/office/drawing/2014/main" id="{5338065A-8FF0-420D-AA6A-666757DFE26A}"/>
                </a:ext>
              </a:extLst>
            </p:cNvPr>
            <p:cNvCxnSpPr/>
            <p:nvPr/>
          </p:nvCxnSpPr>
          <p:spPr>
            <a:xfrm rot="10800000">
              <a:off x="5405236" y="3104416"/>
              <a:ext cx="361191" cy="1588"/>
            </a:xfrm>
            <a:prstGeom prst="straightConnector1">
              <a:avLst/>
            </a:prstGeom>
            <a:ln w="127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AA2D2D06-DDB7-4D3B-9CD3-470B9019B712}"/>
                </a:ext>
              </a:extLst>
            </p:cNvPr>
            <p:cNvCxnSpPr/>
            <p:nvPr/>
          </p:nvCxnSpPr>
          <p:spPr>
            <a:xfrm rot="5400000">
              <a:off x="5404457" y="3108088"/>
              <a:ext cx="723940" cy="551"/>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06" name="Text Placeholder 103" descr="Text Box 3">
            <a:extLst>
              <a:ext uri="{FF2B5EF4-FFF2-40B4-BE49-F238E27FC236}">
                <a16:creationId xmlns:a16="http://schemas.microsoft.com/office/drawing/2014/main" id="{594B5A49-E6EC-4C7E-A370-473237781308}"/>
              </a:ext>
            </a:extLst>
          </p:cNvPr>
          <p:cNvSpPr>
            <a:spLocks noGrp="1"/>
          </p:cNvSpPr>
          <p:nvPr>
            <p:ph type="body" sz="quarter" idx="18"/>
          </p:nvPr>
        </p:nvSpPr>
        <p:spPr>
          <a:xfrm rot="19833409">
            <a:off x="2691713" y="3775123"/>
            <a:ext cx="3135312" cy="348399"/>
          </a:xfrm>
        </p:spPr>
        <p:txBody>
          <a:bodyPr>
            <a:normAutofit/>
          </a:bodyPr>
          <a:lstStyle>
            <a:lvl1pPr marL="0" indent="0" algn="ctr">
              <a:buNone/>
              <a:defRPr sz="2000">
                <a:solidFill>
                  <a:schemeClr val="bg1"/>
                </a:solidFill>
                <a:latin typeface="+mj-lt"/>
              </a:defRPr>
            </a:lvl1pPr>
          </a:lstStyle>
          <a:p>
            <a:pPr lvl="0"/>
            <a:r>
              <a:rPr lang="en-US"/>
              <a:t>Click to edit Master text styles</a:t>
            </a:r>
          </a:p>
        </p:txBody>
      </p:sp>
      <p:sp>
        <p:nvSpPr>
          <p:cNvPr id="88" name="Text Placeholder 85" descr="Text Box 5">
            <a:extLst>
              <a:ext uri="{FF2B5EF4-FFF2-40B4-BE49-F238E27FC236}">
                <a16:creationId xmlns:a16="http://schemas.microsoft.com/office/drawing/2014/main" id="{6BF3453F-5E63-4B00-A78C-7E29E4030D9C}"/>
              </a:ext>
            </a:extLst>
          </p:cNvPr>
          <p:cNvSpPr>
            <a:spLocks noGrp="1"/>
          </p:cNvSpPr>
          <p:nvPr>
            <p:ph type="body" sz="quarter" idx="14"/>
          </p:nvPr>
        </p:nvSpPr>
        <p:spPr>
          <a:xfrm>
            <a:off x="5773431" y="1521469"/>
            <a:ext cx="2433638" cy="723939"/>
          </a:xfrm>
          <a:gradFill>
            <a:gsLst>
              <a:gs pos="0">
                <a:schemeClr val="accent5">
                  <a:lumMod val="75000"/>
                </a:schemeClr>
              </a:gs>
              <a:gs pos="100000">
                <a:srgbClr val="FFFFFF">
                  <a:alpha val="0"/>
                </a:srgbClr>
              </a:gs>
            </a:gsLst>
            <a:lin ang="0" scaled="1"/>
          </a:gradFill>
        </p:spPr>
        <p:txBody>
          <a:bodyPr>
            <a:normAutofit/>
          </a:bodyPr>
          <a:lstStyle>
            <a:lvl1pPr marL="285750" indent="-285750">
              <a:buFont typeface="Arial" panose="020B0604020202020204" pitchFamily="34" charset="0"/>
              <a:buChar char="•"/>
              <a:defRPr sz="1400"/>
            </a:lvl1pPr>
          </a:lstStyle>
          <a:p>
            <a:pPr lvl="0"/>
            <a:r>
              <a:rPr lang="en-US"/>
              <a:t>Click to edit Master text styles</a:t>
            </a:r>
          </a:p>
        </p:txBody>
      </p:sp>
      <p:grpSp>
        <p:nvGrpSpPr>
          <p:cNvPr id="100" name="Group 99">
            <a:extLst>
              <a:ext uri="{FF2B5EF4-FFF2-40B4-BE49-F238E27FC236}">
                <a16:creationId xmlns:a16="http://schemas.microsoft.com/office/drawing/2014/main" id="{8A0F22BD-0358-4467-90E4-0E3B3D792ABE}"/>
              </a:ext>
            </a:extLst>
          </p:cNvPr>
          <p:cNvGrpSpPr/>
          <p:nvPr userDrawn="1"/>
        </p:nvGrpSpPr>
        <p:grpSpPr>
          <a:xfrm>
            <a:off x="5405236" y="1527194"/>
            <a:ext cx="361466" cy="723940"/>
            <a:chOff x="5405236" y="1527194"/>
            <a:chExt cx="361466" cy="723940"/>
          </a:xfrm>
        </p:grpSpPr>
        <p:cxnSp>
          <p:nvCxnSpPr>
            <p:cNvPr id="70" name="Straight Arrow Connector 69">
              <a:extLst>
                <a:ext uri="{FF2B5EF4-FFF2-40B4-BE49-F238E27FC236}">
                  <a16:creationId xmlns:a16="http://schemas.microsoft.com/office/drawing/2014/main" id="{9CC18D0D-A946-4A0F-9AE0-13ED75D08BE9}"/>
                </a:ext>
              </a:extLst>
            </p:cNvPr>
            <p:cNvCxnSpPr/>
            <p:nvPr/>
          </p:nvCxnSpPr>
          <p:spPr>
            <a:xfrm rot="10800000">
              <a:off x="5405236" y="1885216"/>
              <a:ext cx="361191" cy="1588"/>
            </a:xfrm>
            <a:prstGeom prst="straightConnector1">
              <a:avLst/>
            </a:prstGeom>
            <a:ln w="127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742E141-BDC6-4CA4-B546-C112537AE3AD}"/>
                </a:ext>
              </a:extLst>
            </p:cNvPr>
            <p:cNvCxnSpPr/>
            <p:nvPr/>
          </p:nvCxnSpPr>
          <p:spPr>
            <a:xfrm rot="5400000">
              <a:off x="5404457" y="1888888"/>
              <a:ext cx="723940" cy="551"/>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05" name="Text Placeholder 103" descr="Text Box 2">
            <a:extLst>
              <a:ext uri="{FF2B5EF4-FFF2-40B4-BE49-F238E27FC236}">
                <a16:creationId xmlns:a16="http://schemas.microsoft.com/office/drawing/2014/main" id="{7BB8E1A4-3A43-4F58-99F0-5F1B00DC6A48}"/>
              </a:ext>
            </a:extLst>
          </p:cNvPr>
          <p:cNvSpPr>
            <a:spLocks noGrp="1"/>
          </p:cNvSpPr>
          <p:nvPr>
            <p:ph type="body" sz="quarter" idx="17"/>
          </p:nvPr>
        </p:nvSpPr>
        <p:spPr>
          <a:xfrm rot="19833409">
            <a:off x="2692505" y="2520777"/>
            <a:ext cx="3135312" cy="348399"/>
          </a:xfrm>
        </p:spPr>
        <p:txBody>
          <a:bodyPr>
            <a:normAutofit/>
          </a:bodyPr>
          <a:lstStyle>
            <a:lvl1pPr marL="0" indent="0" algn="ctr">
              <a:buNone/>
              <a:defRPr sz="2000">
                <a:solidFill>
                  <a:schemeClr val="bg1"/>
                </a:solidFill>
                <a:latin typeface="+mj-lt"/>
              </a:defRPr>
            </a:lvl1pPr>
          </a:lstStyle>
          <a:p>
            <a:pPr lvl="0"/>
            <a:r>
              <a:rPr lang="en-US"/>
              <a:t>Click to edit Master text styles</a:t>
            </a:r>
          </a:p>
        </p:txBody>
      </p:sp>
      <p:sp>
        <p:nvSpPr>
          <p:cNvPr id="89" name="Text Placeholder 85" descr="Text Box 4">
            <a:extLst>
              <a:ext uri="{FF2B5EF4-FFF2-40B4-BE49-F238E27FC236}">
                <a16:creationId xmlns:a16="http://schemas.microsoft.com/office/drawing/2014/main" id="{3F499A22-BEF7-4D27-9EC9-131201FF999D}"/>
              </a:ext>
            </a:extLst>
          </p:cNvPr>
          <p:cNvSpPr>
            <a:spLocks noGrp="1"/>
          </p:cNvSpPr>
          <p:nvPr>
            <p:ph type="body" sz="quarter" idx="15"/>
          </p:nvPr>
        </p:nvSpPr>
        <p:spPr>
          <a:xfrm>
            <a:off x="5742372" y="264037"/>
            <a:ext cx="2433638" cy="723939"/>
          </a:xfrm>
          <a:gradFill flip="none" rotWithShape="1">
            <a:gsLst>
              <a:gs pos="0">
                <a:schemeClr val="accent4">
                  <a:lumMod val="60000"/>
                  <a:lumOff val="40000"/>
                </a:schemeClr>
              </a:gs>
              <a:gs pos="100000">
                <a:schemeClr val="bg1"/>
              </a:gs>
            </a:gsLst>
            <a:lin ang="0" scaled="1"/>
            <a:tileRect/>
          </a:gradFill>
        </p:spPr>
        <p:txBody>
          <a:bodyPr>
            <a:normAutofit/>
          </a:bodyPr>
          <a:lstStyle>
            <a:lvl1pPr marL="285750" indent="-285750">
              <a:buFont typeface="Arial" panose="020B0604020202020204" pitchFamily="34" charset="0"/>
              <a:buChar char="•"/>
              <a:defRPr sz="1400"/>
            </a:lvl1pPr>
          </a:lstStyle>
          <a:p>
            <a:pPr lvl="0"/>
            <a:r>
              <a:rPr lang="en-US"/>
              <a:t>Click to edit Master text styles</a:t>
            </a:r>
          </a:p>
        </p:txBody>
      </p:sp>
      <p:grpSp>
        <p:nvGrpSpPr>
          <p:cNvPr id="99" name="Group 98">
            <a:extLst>
              <a:ext uri="{FF2B5EF4-FFF2-40B4-BE49-F238E27FC236}">
                <a16:creationId xmlns:a16="http://schemas.microsoft.com/office/drawing/2014/main" id="{AA866FF6-BB49-4AE4-A277-EE18CD0072D1}"/>
              </a:ext>
            </a:extLst>
          </p:cNvPr>
          <p:cNvGrpSpPr/>
          <p:nvPr userDrawn="1"/>
        </p:nvGrpSpPr>
        <p:grpSpPr>
          <a:xfrm>
            <a:off x="5365472" y="279191"/>
            <a:ext cx="361466" cy="723940"/>
            <a:chOff x="5365472" y="279191"/>
            <a:chExt cx="361466" cy="723940"/>
          </a:xfrm>
        </p:grpSpPr>
        <p:cxnSp>
          <p:nvCxnSpPr>
            <p:cNvPr id="74" name="Straight Arrow Connector 73">
              <a:extLst>
                <a:ext uri="{FF2B5EF4-FFF2-40B4-BE49-F238E27FC236}">
                  <a16:creationId xmlns:a16="http://schemas.microsoft.com/office/drawing/2014/main" id="{8A229B3B-BD65-4249-BA40-CD3CFB135D86}"/>
                </a:ext>
              </a:extLst>
            </p:cNvPr>
            <p:cNvCxnSpPr/>
            <p:nvPr/>
          </p:nvCxnSpPr>
          <p:spPr>
            <a:xfrm rot="10800000">
              <a:off x="5365472" y="637213"/>
              <a:ext cx="361191" cy="1588"/>
            </a:xfrm>
            <a:prstGeom prst="straightConnector1">
              <a:avLst/>
            </a:prstGeom>
            <a:ln w="12700">
              <a:solidFill>
                <a:schemeClr val="tx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1A52BCB-F356-4303-BBEB-121BEB72FA8C}"/>
                </a:ext>
              </a:extLst>
            </p:cNvPr>
            <p:cNvCxnSpPr/>
            <p:nvPr/>
          </p:nvCxnSpPr>
          <p:spPr>
            <a:xfrm rot="5400000">
              <a:off x="5364693" y="640885"/>
              <a:ext cx="723940" cy="551"/>
            </a:xfrm>
            <a:prstGeom prst="line">
              <a:avLst/>
            </a:prstGeom>
            <a:ln w="3175" cap="flat" cmpd="sng" algn="ctr">
              <a:solidFill>
                <a:srgbClr val="00000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104" name="Text Placeholder 103" descr="Text Box 1">
            <a:extLst>
              <a:ext uri="{FF2B5EF4-FFF2-40B4-BE49-F238E27FC236}">
                <a16:creationId xmlns:a16="http://schemas.microsoft.com/office/drawing/2014/main" id="{D37C7D57-5889-4B8C-957F-05D83ACADF54}"/>
              </a:ext>
            </a:extLst>
          </p:cNvPr>
          <p:cNvSpPr>
            <a:spLocks noGrp="1"/>
          </p:cNvSpPr>
          <p:nvPr>
            <p:ph type="body" sz="quarter" idx="16"/>
          </p:nvPr>
        </p:nvSpPr>
        <p:spPr>
          <a:xfrm rot="19833409">
            <a:off x="2686823" y="1365710"/>
            <a:ext cx="3135312" cy="411707"/>
          </a:xfrm>
        </p:spPr>
        <p:txBody>
          <a:bodyPr>
            <a:normAutofit/>
          </a:bodyPr>
          <a:lstStyle>
            <a:lvl1pPr marL="0" indent="0" algn="ctr">
              <a:buNone/>
              <a:defRPr sz="2000">
                <a:solidFill>
                  <a:schemeClr val="bg1"/>
                </a:solidFill>
                <a:latin typeface="+mj-lt"/>
              </a:defRPr>
            </a:lvl1pPr>
          </a:lstStyle>
          <a:p>
            <a:pPr lvl="0"/>
            <a:r>
              <a:rPr lang="en-US"/>
              <a:t>Click to edit Master text styles</a:t>
            </a:r>
          </a:p>
        </p:txBody>
      </p:sp>
      <p:sp>
        <p:nvSpPr>
          <p:cNvPr id="84" name="Text Placeholder 83" descr="Text Box 9">
            <a:extLst>
              <a:ext uri="{FF2B5EF4-FFF2-40B4-BE49-F238E27FC236}">
                <a16:creationId xmlns:a16="http://schemas.microsoft.com/office/drawing/2014/main" id="{0E2AD5D2-765B-4F7F-8B36-DE1A16445B99}"/>
              </a:ext>
            </a:extLst>
          </p:cNvPr>
          <p:cNvSpPr>
            <a:spLocks noGrp="1"/>
          </p:cNvSpPr>
          <p:nvPr>
            <p:ph type="body" sz="quarter" idx="11"/>
          </p:nvPr>
        </p:nvSpPr>
        <p:spPr>
          <a:xfrm>
            <a:off x="5819775" y="5105400"/>
            <a:ext cx="4973638" cy="1000125"/>
          </a:xfrm>
        </p:spPr>
        <p:txBody>
          <a:bodyPr>
            <a:normAutofit/>
          </a:bodyPr>
          <a:lstStyle>
            <a:lvl1pPr marL="0" indent="0">
              <a:buNone/>
              <a:defRPr sz="1800"/>
            </a:lvl1pPr>
          </a:lstStyle>
          <a:p>
            <a:pPr lvl="0"/>
            <a:r>
              <a:rPr lang="en-US"/>
              <a:t>Click to edit Master text styles</a:t>
            </a:r>
          </a:p>
        </p:txBody>
      </p:sp>
      <p:sp>
        <p:nvSpPr>
          <p:cNvPr id="2" name="Title 1" descr="Text Box 8">
            <a:extLst>
              <a:ext uri="{FF2B5EF4-FFF2-40B4-BE49-F238E27FC236}">
                <a16:creationId xmlns:a16="http://schemas.microsoft.com/office/drawing/2014/main" id="{0579D0F4-B114-EF45-981F-7259703AE8A0}"/>
              </a:ext>
            </a:extLst>
          </p:cNvPr>
          <p:cNvSpPr>
            <a:spLocks noGrp="1"/>
          </p:cNvSpPr>
          <p:nvPr>
            <p:ph type="title"/>
          </p:nvPr>
        </p:nvSpPr>
        <p:spPr>
          <a:xfrm>
            <a:off x="5815293" y="4776930"/>
            <a:ext cx="4978120" cy="304907"/>
          </a:xfrm>
        </p:spPr>
        <p:txBody>
          <a:bodyPr>
            <a:normAutofit/>
          </a:bodyPr>
          <a:lstStyle>
            <a:lvl1pPr algn="l">
              <a:defRPr sz="2400"/>
            </a:lvl1pPr>
          </a:lstStyle>
          <a:p>
            <a:r>
              <a:rPr lang="en-US"/>
              <a:t>Click to edit Master title style</a:t>
            </a:r>
            <a:endParaRPr lang="en-US" dirty="0"/>
          </a:p>
        </p:txBody>
      </p:sp>
    </p:spTree>
    <p:extLst>
      <p:ext uri="{BB962C8B-B14F-4D97-AF65-F5344CB8AC3E}">
        <p14:creationId xmlns:p14="http://schemas.microsoft.com/office/powerpoint/2010/main" val="4993860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8DBD5F-C6EC-485E-8ECE-A5152736C43A}"/>
              </a:ext>
            </a:extLst>
          </p:cNvPr>
          <p:cNvSpPr>
            <a:spLocks noGrp="1"/>
          </p:cNvSpPr>
          <p:nvPr>
            <p:ph type="dt" sz="half" idx="10"/>
          </p:nvPr>
        </p:nvSpPr>
        <p:spPr/>
        <p:txBody>
          <a:bodyPr/>
          <a:lstStyle/>
          <a:p>
            <a:fld id="{6EBB0E32-0304-4451-ADB8-C044457D5B85}" type="datetimeFigureOut">
              <a:rPr lang="en-US" smtClean="0"/>
              <a:t>3/27/2024</a:t>
            </a:fld>
            <a:endParaRPr lang="en-US" dirty="0"/>
          </a:p>
        </p:txBody>
      </p:sp>
      <p:sp>
        <p:nvSpPr>
          <p:cNvPr id="3" name="Footer Placeholder 2">
            <a:extLst>
              <a:ext uri="{FF2B5EF4-FFF2-40B4-BE49-F238E27FC236}">
                <a16:creationId xmlns:a16="http://schemas.microsoft.com/office/drawing/2014/main" id="{FB6C0BE6-E24A-4679-B786-AAB41ADCCD5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3FB9417-93D4-4C41-8E0E-1553E0B5D0CE}"/>
              </a:ext>
            </a:extLst>
          </p:cNvPr>
          <p:cNvSpPr>
            <a:spLocks noGrp="1"/>
          </p:cNvSpPr>
          <p:nvPr>
            <p:ph type="sldNum" sz="quarter" idx="12"/>
          </p:nvPr>
        </p:nvSpPr>
        <p:spPr/>
        <p:txBody>
          <a:bodyPr/>
          <a:lstStyle/>
          <a:p>
            <a:fld id="{DA64F31B-23FA-4075-AF7D-6228CFD12F03}" type="slidenum">
              <a:rPr lang="en-US" smtClean="0"/>
              <a:t>‹#›</a:t>
            </a:fld>
            <a:endParaRPr lang="en-US" dirty="0"/>
          </a:p>
        </p:txBody>
      </p:sp>
      <p:sp>
        <p:nvSpPr>
          <p:cNvPr id="5" name="Title Placeholder 1">
            <a:extLst>
              <a:ext uri="{FF2B5EF4-FFF2-40B4-BE49-F238E27FC236}">
                <a16:creationId xmlns:a16="http://schemas.microsoft.com/office/drawing/2014/main" id="{8573EC9E-A9D6-400B-A96A-F7389257B8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lvl1pPr algn="ct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7" name="Text Placeholder 6">
            <a:extLst>
              <a:ext uri="{FF2B5EF4-FFF2-40B4-BE49-F238E27FC236}">
                <a16:creationId xmlns:a16="http://schemas.microsoft.com/office/drawing/2014/main" id="{4015CDF9-EC40-48EA-8E5C-C5A7F2DC6CBA}"/>
              </a:ext>
            </a:extLst>
          </p:cNvPr>
          <p:cNvSpPr>
            <a:spLocks noGrp="1"/>
          </p:cNvSpPr>
          <p:nvPr>
            <p:ph type="body" sz="quarter" idx="13"/>
          </p:nvPr>
        </p:nvSpPr>
        <p:spPr>
          <a:xfrm>
            <a:off x="1524000" y="2286000"/>
            <a:ext cx="9144000" cy="2286000"/>
          </a:xfrm>
        </p:spPr>
        <p:txBody>
          <a:bodyPr anchor="ctr">
            <a:normAutofit/>
          </a:bodyPr>
          <a:lstStyle>
            <a:lvl1pPr marL="0" indent="0" algn="ctr">
              <a:buNone/>
              <a:defRPr sz="3600">
                <a:latin typeface="Arial" panose="020B0604020202020204" pitchFamily="34" charset="0"/>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599120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3/27/2024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2969860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3/27/2024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033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3/27/2024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39768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3/27/2024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48665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74038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3/27/2024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5800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34.xml"/><Relationship Id="rId1"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3/27/2024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0650840"/>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3FB4E19-B10C-43FA-AB4B-5D0396BD64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cap="all" spc="150" baseline="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3E5C552B-0CAD-4920-B258-233A9F86DF9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cap="all" spc="150" baseline="0">
                <a:solidFill>
                  <a:schemeClr val="tx1">
                    <a:tint val="75000"/>
                  </a:schemeClr>
                </a:solidFill>
              </a:defRPr>
            </a:lvl1pPr>
          </a:lstStyle>
          <a:p>
            <a:r>
              <a:rPr lang="en-US" dirty="0"/>
              <a:t>PRESENTATION TITLE</a:t>
            </a:r>
          </a:p>
        </p:txBody>
      </p:sp>
      <p:sp>
        <p:nvSpPr>
          <p:cNvPr id="6" name="Slide Number Placeholder 5">
            <a:extLst>
              <a:ext uri="{FF2B5EF4-FFF2-40B4-BE49-F238E27FC236}">
                <a16:creationId xmlns:a16="http://schemas.microsoft.com/office/drawing/2014/main" id="{CE983FFB-15A3-4B11-A130-4565577A3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cap="all" spc="150" baseline="0">
                <a:solidFill>
                  <a:schemeClr val="tx1">
                    <a:tint val="75000"/>
                  </a:schemeClr>
                </a:solidFill>
              </a:defRPr>
            </a:lvl1pPr>
          </a:lstStyle>
          <a:p>
            <a:fld id="{F91729D4-A164-47A3-830D-E792BCE699E4}" type="slidenum">
              <a:rPr lang="en-US" smtClean="0"/>
              <a:pPr/>
              <a:t>‹#›</a:t>
            </a:fld>
            <a:endParaRPr lang="en-US" dirty="0"/>
          </a:p>
        </p:txBody>
      </p:sp>
    </p:spTree>
    <p:extLst>
      <p:ext uri="{BB962C8B-B14F-4D97-AF65-F5344CB8AC3E}">
        <p14:creationId xmlns:p14="http://schemas.microsoft.com/office/powerpoint/2010/main" val="621774458"/>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 id="2147483721" r:id="rId15"/>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42F1AE-5065-4B31-8971-BBE1D7D771EC}" type="datetimeFigureOut">
              <a:rPr lang="en-US" smtClean="0"/>
              <a:pPr/>
              <a:t>3/27/2024</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FD911-8171-4566-9A69-B0D9211F5CF2}" type="slidenum">
              <a:rPr lang="en-US" smtClean="0"/>
              <a:pPr/>
              <a:t>‹#›</a:t>
            </a:fld>
            <a:endParaRPr lang="en-US" dirty="0"/>
          </a:p>
        </p:txBody>
      </p:sp>
      <p:sp>
        <p:nvSpPr>
          <p:cNvPr id="8" name="Text Box 35"/>
          <p:cNvSpPr txBox="1">
            <a:spLocks noChangeArrowheads="1"/>
          </p:cNvSpPr>
          <p:nvPr/>
        </p:nvSpPr>
        <p:spPr bwMode="auto">
          <a:xfrm>
            <a:off x="2489200" y="6721475"/>
            <a:ext cx="7213600" cy="107722"/>
          </a:xfrm>
          <a:prstGeom prst="rect">
            <a:avLst/>
          </a:prstGeom>
          <a:noFill/>
          <a:ln w="9525">
            <a:noFill/>
            <a:miter lim="800000"/>
            <a:headEnd/>
            <a:tailEnd/>
          </a:ln>
          <a:effectLst/>
        </p:spPr>
        <p:txBody>
          <a:bodyPr lIns="0" tIns="0" rIns="0" bIns="0">
            <a:spAutoFit/>
          </a:bodyPr>
          <a:lstStyle/>
          <a:p>
            <a:pPr algn="ctr"/>
            <a:r>
              <a:rPr lang="en-US" sz="700" b="1" dirty="0">
                <a:latin typeface="Arial Narrow" pitchFamily="112" charset="0"/>
              </a:rPr>
              <a:t>Use or disclosure of data contained on this sheet is subject to the restriction on the title page of this proposal or quotation.</a:t>
            </a:r>
          </a:p>
        </p:txBody>
      </p:sp>
      <p:sp>
        <p:nvSpPr>
          <p:cNvPr id="9" name="Rectangle 8"/>
          <p:cNvSpPr/>
          <p:nvPr/>
        </p:nvSpPr>
        <p:spPr bwMode="auto">
          <a:xfrm>
            <a:off x="0" y="0"/>
            <a:ext cx="12192000" cy="6858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charset="0"/>
            </a:endParaRPr>
          </a:p>
        </p:txBody>
      </p:sp>
    </p:spTree>
    <p:extLst>
      <p:ext uri="{BB962C8B-B14F-4D97-AF65-F5344CB8AC3E}">
        <p14:creationId xmlns:p14="http://schemas.microsoft.com/office/powerpoint/2010/main" val="1612341316"/>
      </p:ext>
    </p:extLst>
  </p:cSld>
  <p:clrMap bg1="lt1" tx1="dk1" bg2="lt2" tx2="dk2" accent1="accent1" accent2="accent2" accent3="accent3" accent4="accent4" accent5="accent5" accent6="accent6" hlink="hlink" folHlink="folHlink"/>
  <p:sldLayoutIdLst>
    <p:sldLayoutId id="2147483723" r:id="rId1"/>
    <p:sldLayoutId id="2147483724"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3D64C50-A740-468A-8AB6-F949358D80A6}"/>
              </a:ext>
            </a:extLst>
          </p:cNvPr>
          <p:cNvSpPr>
            <a:spLocks noGrp="1"/>
          </p:cNvSpPr>
          <p:nvPr>
            <p:ph type="title"/>
          </p:nvPr>
        </p:nvSpPr>
        <p:spPr>
          <a:xfrm>
            <a:off x="578407" y="1997886"/>
            <a:ext cx="5278514" cy="2862225"/>
          </a:xfrm>
        </p:spPr>
        <p:txBody>
          <a:bodyPr/>
          <a:lstStyle/>
          <a:p>
            <a:r>
              <a:rPr lang="en-US" sz="4400" dirty="0"/>
              <a:t>El Cancer de </a:t>
            </a:r>
            <a:r>
              <a:rPr lang="en-US" sz="4400" dirty="0" err="1"/>
              <a:t>piel</a:t>
            </a:r>
            <a:endParaRPr lang="en-US" sz="4400" dirty="0"/>
          </a:p>
        </p:txBody>
      </p:sp>
      <p:sp>
        <p:nvSpPr>
          <p:cNvPr id="5" name="Text Placeholder 4">
            <a:extLst>
              <a:ext uri="{FF2B5EF4-FFF2-40B4-BE49-F238E27FC236}">
                <a16:creationId xmlns:a16="http://schemas.microsoft.com/office/drawing/2014/main" id="{28F94A06-38B8-4C8F-ABF0-FB763704D01F}"/>
              </a:ext>
            </a:extLst>
          </p:cNvPr>
          <p:cNvSpPr>
            <a:spLocks noGrp="1"/>
          </p:cNvSpPr>
          <p:nvPr>
            <p:ph type="body" sz="quarter" idx="10"/>
          </p:nvPr>
        </p:nvSpPr>
        <p:spPr>
          <a:xfrm>
            <a:off x="578407" y="4769801"/>
            <a:ext cx="5278514" cy="618142"/>
          </a:xfrm>
        </p:spPr>
        <p:txBody>
          <a:bodyPr/>
          <a:lstStyle/>
          <a:p>
            <a:r>
              <a:rPr lang="en-US" dirty="0"/>
              <a:t>Alex Mitchell</a:t>
            </a:r>
          </a:p>
        </p:txBody>
      </p:sp>
      <p:pic>
        <p:nvPicPr>
          <p:cNvPr id="7" name="Picture Placeholder 6" descr="A picture containing sandy, distance">
            <a:extLst>
              <a:ext uri="{FF2B5EF4-FFF2-40B4-BE49-F238E27FC236}">
                <a16:creationId xmlns:a16="http://schemas.microsoft.com/office/drawing/2014/main" id="{5A492D51-4DBA-40BC-82AA-A33BD0D3F740}"/>
              </a:ext>
            </a:extLst>
          </p:cNvPr>
          <p:cNvPicPr>
            <a:picLocks noGrp="1" noChangeAspect="1"/>
          </p:cNvPicPr>
          <p:nvPr>
            <p:ph type="pic" sz="quarter" idx="11"/>
          </p:nvPr>
        </p:nvPicPr>
        <p:blipFill rotWithShape="1">
          <a:blip r:embed="rId3" cstate="screen">
            <a:extLst>
              <a:ext uri="{28A0092B-C50C-407E-A947-70E740481C1C}">
                <a14:useLocalDpi xmlns:a14="http://schemas.microsoft.com/office/drawing/2010/main" val="0"/>
              </a:ext>
            </a:extLst>
          </a:blip>
          <a:srcRect/>
          <a:stretch/>
        </p:blipFill>
        <p:spPr>
          <a:xfrm>
            <a:off x="8143875" y="947737"/>
            <a:ext cx="4048124" cy="4962525"/>
          </a:xfrm>
        </p:spPr>
      </p:pic>
      <p:sp>
        <p:nvSpPr>
          <p:cNvPr id="34" name="Rectangle 33">
            <a:extLst>
              <a:ext uri="{FF2B5EF4-FFF2-40B4-BE49-F238E27FC236}">
                <a16:creationId xmlns:a16="http://schemas.microsoft.com/office/drawing/2014/main" id="{106CDEB7-77E8-4351-9B76-07896E7317C0}"/>
              </a:ext>
              <a:ext uri="{C183D7F6-B498-43B3-948B-1728B52AA6E4}">
                <adec:decorative xmlns:adec="http://schemas.microsoft.com/office/drawing/2017/decorative" val="1"/>
              </a:ext>
            </a:extLst>
          </p:cNvPr>
          <p:cNvSpPr/>
          <p:nvPr/>
        </p:nvSpPr>
        <p:spPr>
          <a:xfrm>
            <a:off x="6696075" y="0"/>
            <a:ext cx="2895600"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pic>
        <p:nvPicPr>
          <p:cNvPr id="2" name="Picture 1">
            <a:extLst>
              <a:ext uri="{FF2B5EF4-FFF2-40B4-BE49-F238E27FC236}">
                <a16:creationId xmlns:a16="http://schemas.microsoft.com/office/drawing/2014/main" id="{5975526B-787D-929B-466A-185BE1F93E3F}"/>
              </a:ext>
            </a:extLst>
          </p:cNvPr>
          <p:cNvPicPr>
            <a:picLocks noChangeAspect="1"/>
          </p:cNvPicPr>
          <p:nvPr/>
        </p:nvPicPr>
        <p:blipFill>
          <a:blip r:embed="rId4"/>
          <a:stretch>
            <a:fillRect/>
          </a:stretch>
        </p:blipFill>
        <p:spPr>
          <a:xfrm>
            <a:off x="578407" y="0"/>
            <a:ext cx="5492972" cy="3249450"/>
          </a:xfrm>
          <a:prstGeom prst="rect">
            <a:avLst/>
          </a:prstGeom>
        </p:spPr>
      </p:pic>
    </p:spTree>
    <p:extLst>
      <p:ext uri="{BB962C8B-B14F-4D97-AF65-F5344CB8AC3E}">
        <p14:creationId xmlns:p14="http://schemas.microsoft.com/office/powerpoint/2010/main" val="9725691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B63D5E5-1314-04C6-9A0E-DABF0099EC56}"/>
              </a:ext>
            </a:extLst>
          </p:cNvPr>
          <p:cNvSpPr>
            <a:spLocks noGrp="1"/>
          </p:cNvSpPr>
          <p:nvPr>
            <p:ph type="title"/>
          </p:nvPr>
        </p:nvSpPr>
        <p:spPr/>
        <p:txBody>
          <a:bodyPr/>
          <a:lstStyle/>
          <a:p>
            <a:r>
              <a:rPr lang="en-US" dirty="0"/>
              <a:t>Case Study Continued</a:t>
            </a:r>
          </a:p>
        </p:txBody>
      </p:sp>
      <p:sp>
        <p:nvSpPr>
          <p:cNvPr id="11" name="Text Placeholder 10">
            <a:extLst>
              <a:ext uri="{FF2B5EF4-FFF2-40B4-BE49-F238E27FC236}">
                <a16:creationId xmlns:a16="http://schemas.microsoft.com/office/drawing/2014/main" id="{3A393810-F3A5-A9E2-5608-2FF872FB84C7}"/>
              </a:ext>
            </a:extLst>
          </p:cNvPr>
          <p:cNvSpPr>
            <a:spLocks noGrp="1"/>
          </p:cNvSpPr>
          <p:nvPr>
            <p:ph type="body" sz="quarter" idx="16"/>
          </p:nvPr>
        </p:nvSpPr>
        <p:spPr>
          <a:xfrm>
            <a:off x="1268253" y="1632763"/>
            <a:ext cx="4626293" cy="3325723"/>
          </a:xfrm>
        </p:spPr>
        <p:txBody>
          <a:bodyPr/>
          <a:lstStyle/>
          <a:p>
            <a:pPr marL="285750" indent="-285750">
              <a:buFont typeface="Arial" panose="020B0604020202020204" pitchFamily="34" charset="0"/>
              <a:buChar char="•"/>
            </a:pPr>
            <a:r>
              <a:rPr lang="en-US" sz="1800" dirty="0"/>
              <a:t>Patient’s treatment for cervical stenosis completed before upcoming appointment with PCP</a:t>
            </a:r>
          </a:p>
          <a:p>
            <a:pPr marL="285750" indent="-285750">
              <a:buFont typeface="Arial" panose="020B0604020202020204" pitchFamily="34" charset="0"/>
              <a:buChar char="•"/>
            </a:pPr>
            <a:r>
              <a:rPr lang="en-US" sz="1800" dirty="0"/>
              <a:t>In meantime, PT discussed signs of lesions that warranted concern and stressed importance of avoiding excessive sun exposure</a:t>
            </a:r>
          </a:p>
          <a:p>
            <a:pPr marL="285750" indent="-285750">
              <a:buFont typeface="Arial" panose="020B0604020202020204" pitchFamily="34" charset="0"/>
              <a:buChar char="•"/>
            </a:pPr>
            <a:r>
              <a:rPr lang="en-US" sz="1800" dirty="0"/>
              <a:t>Seen by PCP “shortly” after discharge from PT, who took shave biopsy</a:t>
            </a:r>
          </a:p>
          <a:p>
            <a:pPr marL="285750" indent="-285750">
              <a:buFont typeface="Arial" panose="020B0604020202020204" pitchFamily="34" charset="0"/>
              <a:buChar char="•"/>
            </a:pPr>
            <a:r>
              <a:rPr lang="en-US" sz="1800" dirty="0"/>
              <a:t>Confirmed cancer…….. any guesses?</a:t>
            </a:r>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sz="1800"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6" name="Footer Placeholder 5">
            <a:extLst>
              <a:ext uri="{FF2B5EF4-FFF2-40B4-BE49-F238E27FC236}">
                <a16:creationId xmlns:a16="http://schemas.microsoft.com/office/drawing/2014/main" id="{4811C359-9F47-0B4D-4B60-D0F686301F64}"/>
              </a:ext>
            </a:extLst>
          </p:cNvPr>
          <p:cNvSpPr>
            <a:spLocks noGrp="1"/>
          </p:cNvSpPr>
          <p:nvPr>
            <p:ph type="ftr" sz="quarter" idx="11"/>
          </p:nvPr>
        </p:nvSpPr>
        <p:spPr/>
        <p:txBody>
          <a:bodyPr/>
          <a:lstStyle/>
          <a:p>
            <a:r>
              <a:rPr lang="en-US" dirty="0"/>
              <a:t>Skin cancer</a:t>
            </a:r>
          </a:p>
        </p:txBody>
      </p:sp>
      <p:sp>
        <p:nvSpPr>
          <p:cNvPr id="7" name="Slide Number Placeholder 6">
            <a:extLst>
              <a:ext uri="{FF2B5EF4-FFF2-40B4-BE49-F238E27FC236}">
                <a16:creationId xmlns:a16="http://schemas.microsoft.com/office/drawing/2014/main" id="{25CE9087-50B8-A134-03AC-67ED2B5AC6C8}"/>
              </a:ext>
            </a:extLst>
          </p:cNvPr>
          <p:cNvSpPr>
            <a:spLocks noGrp="1"/>
          </p:cNvSpPr>
          <p:nvPr>
            <p:ph type="sldNum" sz="quarter" idx="12"/>
          </p:nvPr>
        </p:nvSpPr>
        <p:spPr/>
        <p:txBody>
          <a:bodyPr/>
          <a:lstStyle/>
          <a:p>
            <a:fld id="{F91729D4-A164-47A3-830D-E792BCE699E4}" type="slidenum">
              <a:rPr lang="en-US" smtClean="0"/>
              <a:t>10</a:t>
            </a:fld>
            <a:endParaRPr lang="en-US" dirty="0"/>
          </a:p>
        </p:txBody>
      </p:sp>
      <p:pic>
        <p:nvPicPr>
          <p:cNvPr id="8198" name="Picture 6" descr="The 12 Best Reef-safe Sunscreens of 2023 | by Travel + Leisure">
            <a:extLst>
              <a:ext uri="{FF2B5EF4-FFF2-40B4-BE49-F238E27FC236}">
                <a16:creationId xmlns:a16="http://schemas.microsoft.com/office/drawing/2014/main" id="{C8442D69-2315-A73B-9CB5-7D6F6595C1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72293" y="2519680"/>
            <a:ext cx="4857731" cy="303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072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85000"/>
          </a:schemeClr>
        </a:solidFill>
        <a:effectLst/>
      </p:bgPr>
    </p:bg>
    <p:spTree>
      <p:nvGrpSpPr>
        <p:cNvPr id="1" name=""/>
        <p:cNvGrpSpPr/>
        <p:nvPr/>
      </p:nvGrpSpPr>
      <p:grpSpPr>
        <a:xfrm>
          <a:off x="0" y="0"/>
          <a:ext cx="0" cy="0"/>
          <a:chOff x="0" y="0"/>
          <a:chExt cx="0" cy="0"/>
        </a:xfrm>
      </p:grpSpPr>
      <p:pic>
        <p:nvPicPr>
          <p:cNvPr id="19" name="Picture Placeholder 18" descr="Close up of sand">
            <a:extLst>
              <a:ext uri="{FF2B5EF4-FFF2-40B4-BE49-F238E27FC236}">
                <a16:creationId xmlns:a16="http://schemas.microsoft.com/office/drawing/2014/main" id="{B2BE730E-3A48-4CBD-8E48-B35F154D8350}"/>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6858000"/>
          </a:xfrm>
        </p:spPr>
      </p:pic>
      <p:sp>
        <p:nvSpPr>
          <p:cNvPr id="15" name="Title 14">
            <a:extLst>
              <a:ext uri="{FF2B5EF4-FFF2-40B4-BE49-F238E27FC236}">
                <a16:creationId xmlns:a16="http://schemas.microsoft.com/office/drawing/2014/main" id="{985311D1-54C5-4629-99A1-D0E53D8E6534}"/>
              </a:ext>
            </a:extLst>
          </p:cNvPr>
          <p:cNvSpPr>
            <a:spLocks noGrp="1"/>
          </p:cNvSpPr>
          <p:nvPr>
            <p:ph type="title"/>
          </p:nvPr>
        </p:nvSpPr>
        <p:spPr>
          <a:xfrm>
            <a:off x="-1" y="1181911"/>
            <a:ext cx="12192000" cy="1015664"/>
          </a:xfrm>
        </p:spPr>
        <p:txBody>
          <a:bodyPr/>
          <a:lstStyle/>
          <a:p>
            <a:r>
              <a:rPr lang="en-US" dirty="0"/>
              <a:t>Case Strengths and Weaknesses</a:t>
            </a:r>
          </a:p>
        </p:txBody>
      </p:sp>
      <p:sp>
        <p:nvSpPr>
          <p:cNvPr id="4" name="Slide Number Placeholder 3">
            <a:extLst>
              <a:ext uri="{FF2B5EF4-FFF2-40B4-BE49-F238E27FC236}">
                <a16:creationId xmlns:a16="http://schemas.microsoft.com/office/drawing/2014/main" id="{97E49766-851F-4808-BD95-B55C6D1316C1}"/>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729D4-A164-47A3-830D-E792BCE699E4}" type="slidenum">
              <a:rPr kumimoji="0" lang="en-US" sz="1000" b="0" i="0" u="none" strike="noStrike" kern="1200" cap="all" spc="150" normalizeH="0" baseline="0" noProof="0" smtClean="0">
                <a:ln>
                  <a:noFill/>
                </a:ln>
                <a:solidFill>
                  <a:prstClr val="white"/>
                </a:solidFill>
                <a:effectLst>
                  <a:outerShdw blurRad="38100" dist="38100" dir="2700000" algn="tl">
                    <a:srgbClr val="000000">
                      <a:alpha val="43137"/>
                    </a:srgbClr>
                  </a:outerShdw>
                </a:effectLst>
                <a:uLnTx/>
                <a:uFillTx/>
                <a:latin typeface="Segoe U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all" spc="150" normalizeH="0" baseline="0" noProof="0" dirty="0">
              <a:ln>
                <a:noFill/>
              </a:ln>
              <a:solidFill>
                <a:prstClr val="white"/>
              </a:solidFill>
              <a:effectLst>
                <a:outerShdw blurRad="38100" dist="38100" dir="2700000" algn="tl">
                  <a:srgbClr val="000000">
                    <a:alpha val="43137"/>
                  </a:srgbClr>
                </a:outerShdw>
              </a:effectLst>
              <a:uLnTx/>
              <a:uFillTx/>
              <a:latin typeface="Segoe UI Light"/>
              <a:ea typeface="+mn-ea"/>
              <a:cs typeface="+mn-cs"/>
            </a:endParaRPr>
          </a:p>
        </p:txBody>
      </p:sp>
      <p:sp>
        <p:nvSpPr>
          <p:cNvPr id="5" name="TextBox 4">
            <a:extLst>
              <a:ext uri="{FF2B5EF4-FFF2-40B4-BE49-F238E27FC236}">
                <a16:creationId xmlns:a16="http://schemas.microsoft.com/office/drawing/2014/main" id="{EAD47BD8-7155-F897-2DCC-19C5AD8F3893}"/>
              </a:ext>
            </a:extLst>
          </p:cNvPr>
          <p:cNvSpPr txBox="1"/>
          <p:nvPr/>
        </p:nvSpPr>
        <p:spPr>
          <a:xfrm>
            <a:off x="6179820" y="649393"/>
            <a:ext cx="4861560" cy="5026697"/>
          </a:xfrm>
          <a:prstGeom prst="rect">
            <a:avLst/>
          </a:prstGeom>
          <a:solidFill>
            <a:schemeClr val="accent4">
              <a:lumMod val="20000"/>
              <a:lumOff val="80000"/>
              <a:alpha val="85000"/>
            </a:schemeClr>
          </a:solidFill>
        </p:spPr>
        <p:txBody>
          <a:bodyPr wrap="square" rtlCol="0">
            <a:spAutoFit/>
          </a:bodyPr>
          <a:lstStyle/>
          <a:p>
            <a:pPr>
              <a:lnSpc>
                <a:spcPct val="150000"/>
              </a:lnSpc>
            </a:pPr>
            <a:r>
              <a:rPr lang="en-US" b="1" dirty="0"/>
              <a:t>Strengths:</a:t>
            </a:r>
          </a:p>
          <a:p>
            <a:pPr marL="285750" indent="-285750">
              <a:lnSpc>
                <a:spcPct val="150000"/>
              </a:lnSpc>
              <a:buFont typeface="Arial" panose="020B0604020202020204" pitchFamily="34" charset="0"/>
              <a:buChar char="•"/>
            </a:pPr>
            <a:r>
              <a:rPr lang="en-US" dirty="0"/>
              <a:t>PT was attentive to area they could see</a:t>
            </a:r>
          </a:p>
          <a:p>
            <a:pPr marL="285750" indent="-285750">
              <a:lnSpc>
                <a:spcPct val="150000"/>
              </a:lnSpc>
              <a:buFont typeface="Arial" panose="020B0604020202020204" pitchFamily="34" charset="0"/>
              <a:buChar char="•"/>
            </a:pPr>
            <a:r>
              <a:rPr lang="en-US" dirty="0"/>
              <a:t>Recognized concerning signs</a:t>
            </a:r>
          </a:p>
          <a:p>
            <a:pPr marL="285750" indent="-285750">
              <a:lnSpc>
                <a:spcPct val="150000"/>
              </a:lnSpc>
              <a:buFont typeface="Arial" panose="020B0604020202020204" pitchFamily="34" charset="0"/>
              <a:buChar char="•"/>
            </a:pPr>
            <a:r>
              <a:rPr lang="en-US" dirty="0"/>
              <a:t>Encouraged patient to approach her PCP for further expertise</a:t>
            </a:r>
          </a:p>
          <a:p>
            <a:pPr marL="285750" indent="-285750">
              <a:lnSpc>
                <a:spcPct val="150000"/>
              </a:lnSpc>
              <a:buFont typeface="Arial" panose="020B0604020202020204" pitchFamily="34" charset="0"/>
              <a:buChar char="•"/>
            </a:pPr>
            <a:r>
              <a:rPr lang="en-US" dirty="0"/>
              <a:t>Knew she could continue PT treatment without harm</a:t>
            </a:r>
          </a:p>
          <a:p>
            <a:pPr>
              <a:lnSpc>
                <a:spcPct val="150000"/>
              </a:lnSpc>
            </a:pPr>
            <a:endParaRPr lang="en-US" dirty="0"/>
          </a:p>
          <a:p>
            <a:pPr>
              <a:lnSpc>
                <a:spcPct val="150000"/>
              </a:lnSpc>
            </a:pPr>
            <a:r>
              <a:rPr lang="en-US" b="1" dirty="0"/>
              <a:t>Weaknesses:</a:t>
            </a:r>
          </a:p>
          <a:p>
            <a:pPr marL="285750" indent="-285750">
              <a:lnSpc>
                <a:spcPct val="150000"/>
              </a:lnSpc>
              <a:buFont typeface="Arial" panose="020B0604020202020204" pitchFamily="34" charset="0"/>
              <a:buChar char="•"/>
            </a:pPr>
            <a:r>
              <a:rPr lang="en-US" dirty="0"/>
              <a:t>Enough urgency, considering appearance of the lesion?</a:t>
            </a:r>
          </a:p>
          <a:p>
            <a:pPr marL="285750" indent="-285750">
              <a:lnSpc>
                <a:spcPct val="150000"/>
              </a:lnSpc>
              <a:buFont typeface="Arial" panose="020B0604020202020204" pitchFamily="34" charset="0"/>
              <a:buChar char="•"/>
            </a:pPr>
            <a:r>
              <a:rPr lang="en-US" dirty="0"/>
              <a:t>Refer to dermatologist directly?</a:t>
            </a:r>
          </a:p>
        </p:txBody>
      </p:sp>
      <p:sp>
        <p:nvSpPr>
          <p:cNvPr id="6" name="TextBox 5">
            <a:extLst>
              <a:ext uri="{FF2B5EF4-FFF2-40B4-BE49-F238E27FC236}">
                <a16:creationId xmlns:a16="http://schemas.microsoft.com/office/drawing/2014/main" id="{9C7E630E-FB52-4C53-31D6-0D2837E019C2}"/>
              </a:ext>
            </a:extLst>
          </p:cNvPr>
          <p:cNvSpPr txBox="1"/>
          <p:nvPr/>
        </p:nvSpPr>
        <p:spPr>
          <a:xfrm>
            <a:off x="270510" y="3644763"/>
            <a:ext cx="5638800" cy="2862322"/>
          </a:xfrm>
          <a:prstGeom prst="rect">
            <a:avLst/>
          </a:prstGeom>
          <a:solidFill>
            <a:schemeClr val="accent2">
              <a:lumMod val="40000"/>
              <a:lumOff val="60000"/>
              <a:alpha val="85000"/>
            </a:schemeClr>
          </a:solidFill>
        </p:spPr>
        <p:txBody>
          <a:bodyPr wrap="square" rtlCol="0">
            <a:spAutoFit/>
          </a:bodyPr>
          <a:lstStyle/>
          <a:p>
            <a:pPr algn="ctr"/>
            <a:r>
              <a:rPr kumimoji="0" lang="en-US" sz="2000" b="1" i="0" u="none" strike="noStrike" kern="1200" cap="none" spc="50" normalizeH="0" baseline="0" noProof="0" dirty="0">
                <a:ln>
                  <a:noFill/>
                </a:ln>
                <a:solidFill>
                  <a:prstClr val="black"/>
                </a:solidFill>
                <a:effectLst/>
                <a:uLnTx/>
                <a:uFillTx/>
                <a:latin typeface="Segoe UI Light"/>
                <a:ea typeface="+mn-ea"/>
                <a:cs typeface="+mn-cs"/>
              </a:rPr>
              <a:t>If suspected, </a:t>
            </a:r>
            <a:r>
              <a:rPr kumimoji="0" lang="en-US" sz="2000" b="1" i="0" u="sng" strike="noStrike" kern="1200" cap="none" spc="50" normalizeH="0" baseline="0" noProof="0" dirty="0">
                <a:ln>
                  <a:noFill/>
                </a:ln>
                <a:solidFill>
                  <a:schemeClr val="accent5">
                    <a:lumMod val="50000"/>
                  </a:schemeClr>
                </a:solidFill>
                <a:effectLst/>
                <a:uLnTx/>
                <a:uFillTx/>
                <a:latin typeface="Segoe UI Light"/>
                <a:ea typeface="+mn-ea"/>
                <a:cs typeface="+mn-cs"/>
              </a:rPr>
              <a:t>refer to a dermatologist</a:t>
            </a:r>
            <a:r>
              <a:rPr kumimoji="0" lang="en-US" sz="2000" b="1" i="0" u="none" strike="noStrike" kern="1200" cap="none" spc="50" normalizeH="0" baseline="0" noProof="0" dirty="0">
                <a:ln>
                  <a:noFill/>
                </a:ln>
                <a:solidFill>
                  <a:prstClr val="black"/>
                </a:solidFill>
                <a:effectLst/>
                <a:uLnTx/>
                <a:uFillTx/>
                <a:latin typeface="Segoe UI Light"/>
                <a:ea typeface="+mn-ea"/>
                <a:cs typeface="+mn-cs"/>
              </a:rPr>
              <a:t>. The only gold-standard (currently) to confirm skin cancer is with a lab-tested biopsy.</a:t>
            </a:r>
          </a:p>
          <a:p>
            <a:pPr algn="ctr"/>
            <a:endParaRPr lang="en-US" sz="2000" b="1" spc="50" dirty="0">
              <a:solidFill>
                <a:prstClr val="black"/>
              </a:solidFill>
              <a:latin typeface="Segoe UI Light"/>
            </a:endParaRPr>
          </a:p>
          <a:p>
            <a:pPr algn="ctr"/>
            <a:r>
              <a:rPr lang="en-US" sz="2000" b="1" spc="50" dirty="0">
                <a:solidFill>
                  <a:prstClr val="black"/>
                </a:solidFill>
                <a:latin typeface="Segoe UI Light"/>
              </a:rPr>
              <a:t>Optimistic summary: we lay eyes on patients frequently, and we can sometimes see concerning lesions that they can’t! Skin cancer is very treatable if caught early and we can help with that.</a:t>
            </a:r>
            <a:endParaRPr lang="en-US" b="1" dirty="0"/>
          </a:p>
        </p:txBody>
      </p:sp>
    </p:spTree>
    <p:extLst>
      <p:ext uri="{BB962C8B-B14F-4D97-AF65-F5344CB8AC3E}">
        <p14:creationId xmlns:p14="http://schemas.microsoft.com/office/powerpoint/2010/main" val="1388807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9F83A-2A7B-5374-39C8-EBDC6A629531}"/>
              </a:ext>
            </a:extLst>
          </p:cNvPr>
          <p:cNvSpPr>
            <a:spLocks noGrp="1"/>
          </p:cNvSpPr>
          <p:nvPr>
            <p:ph type="title"/>
          </p:nvPr>
        </p:nvSpPr>
        <p:spPr>
          <a:xfrm>
            <a:off x="661140" y="3429000"/>
            <a:ext cx="3097320" cy="978408"/>
          </a:xfrm>
        </p:spPr>
        <p:txBody>
          <a:bodyPr/>
          <a:lstStyle/>
          <a:p>
            <a:r>
              <a:rPr lang="en-US" dirty="0"/>
              <a:t>References</a:t>
            </a:r>
          </a:p>
        </p:txBody>
      </p:sp>
      <p:sp>
        <p:nvSpPr>
          <p:cNvPr id="4" name="Text Placeholder 3">
            <a:extLst>
              <a:ext uri="{FF2B5EF4-FFF2-40B4-BE49-F238E27FC236}">
                <a16:creationId xmlns:a16="http://schemas.microsoft.com/office/drawing/2014/main" id="{4C9EC6FB-1EEC-4681-EE1E-2A8935396F70}"/>
              </a:ext>
            </a:extLst>
          </p:cNvPr>
          <p:cNvSpPr>
            <a:spLocks noGrp="1"/>
          </p:cNvSpPr>
          <p:nvPr>
            <p:ph type="body" sz="quarter" idx="16"/>
          </p:nvPr>
        </p:nvSpPr>
        <p:spPr>
          <a:xfrm>
            <a:off x="3942820" y="2541433"/>
            <a:ext cx="8249180" cy="2556391"/>
          </a:xfrm>
        </p:spPr>
        <p:txBody>
          <a:bodyPr/>
          <a:lstStyle/>
          <a:p>
            <a:r>
              <a:rPr lang="en-US" sz="1200" dirty="0"/>
              <a:t>1. Wills M. Skin cancer screening. Phys </a:t>
            </a:r>
            <a:r>
              <a:rPr lang="en-US" sz="1200" dirty="0" err="1"/>
              <a:t>Ther</a:t>
            </a:r>
            <a:r>
              <a:rPr lang="en-US" sz="1200" dirty="0"/>
              <a:t>. 2002;82(12):1232-1237. doi:10.1093/</a:t>
            </a:r>
            <a:r>
              <a:rPr lang="en-US" sz="1200" dirty="0" err="1"/>
              <a:t>ptj</a:t>
            </a:r>
            <a:r>
              <a:rPr lang="en-US" sz="1200" dirty="0"/>
              <a:t>/82.12.1232</a:t>
            </a:r>
          </a:p>
          <a:p>
            <a:r>
              <a:rPr lang="en-US" sz="1200" dirty="0"/>
              <a:t>2. Skin Cancer Image Gallery | Photos of Skin Cancer. Accessed February 11, 2023. https://www.cancer.org/cancer/skin-cancer/skin-cancer-image-gallery.html</a:t>
            </a:r>
          </a:p>
          <a:p>
            <a:r>
              <a:rPr lang="en-US" sz="1200" dirty="0"/>
              <a:t>3. Skin Cancer Information - The Skin Cancer Foundation. Accessed February 12, 2023. https://www.skincancer.org/skin-cancer-information/</a:t>
            </a:r>
          </a:p>
          <a:p>
            <a:r>
              <a:rPr lang="en-US" sz="1200" dirty="0"/>
              <a:t>4. Melanoma Skin Cancer Risk Factors | Melanoma Risk Factors. Accessed February 12, 2023. https://www.cancer.org/cancer/melanoma-skin-cancer/causes-risks-prevention/risk-factors.html</a:t>
            </a:r>
          </a:p>
          <a:p>
            <a:r>
              <a:rPr lang="en-US" sz="1200" dirty="0"/>
              <a:t>5. Basal &amp; Squamous Cell Skin Cancer Statistics. Accessed February 12, 2023. https://www.cancer.org/cancer/basal-and-squamous-cell-skin-cancer/about/key-statistics.html</a:t>
            </a:r>
          </a:p>
          <a:p>
            <a:r>
              <a:rPr lang="en-US" sz="1200" dirty="0"/>
              <a:t>6. Skin Cancer Resource Center | American Academy of Dermatology. Accessed February 11, 2023. https://www.aad.org/public/diseases/skin-cancer</a:t>
            </a:r>
          </a:p>
        </p:txBody>
      </p:sp>
      <p:sp>
        <p:nvSpPr>
          <p:cNvPr id="6" name="Date Placeholder 5">
            <a:extLst>
              <a:ext uri="{FF2B5EF4-FFF2-40B4-BE49-F238E27FC236}">
                <a16:creationId xmlns:a16="http://schemas.microsoft.com/office/drawing/2014/main" id="{90D530AD-CF15-C0A2-207C-E9C1E470C3F2}"/>
              </a:ext>
            </a:extLst>
          </p:cNvPr>
          <p:cNvSpPr>
            <a:spLocks noGrp="1"/>
          </p:cNvSpPr>
          <p:nvPr>
            <p:ph type="dt" sz="half" idx="10"/>
          </p:nvPr>
        </p:nvSpPr>
        <p:spPr/>
        <p:txBody>
          <a:bodyPr/>
          <a:lstStyle/>
          <a:p>
            <a:r>
              <a:rPr lang="en-US"/>
              <a:t>20XX</a:t>
            </a:r>
            <a:endParaRPr lang="en-US" dirty="0"/>
          </a:p>
        </p:txBody>
      </p:sp>
      <p:sp>
        <p:nvSpPr>
          <p:cNvPr id="7" name="Footer Placeholder 6">
            <a:extLst>
              <a:ext uri="{FF2B5EF4-FFF2-40B4-BE49-F238E27FC236}">
                <a16:creationId xmlns:a16="http://schemas.microsoft.com/office/drawing/2014/main" id="{6B2196F8-2425-70E6-086F-FEC16E426647}"/>
              </a:ext>
            </a:extLst>
          </p:cNvPr>
          <p:cNvSpPr>
            <a:spLocks noGrp="1"/>
          </p:cNvSpPr>
          <p:nvPr>
            <p:ph type="ftr" sz="quarter" idx="11"/>
          </p:nvPr>
        </p:nvSpPr>
        <p:spPr/>
        <p:txBody>
          <a:bodyPr/>
          <a:lstStyle/>
          <a:p>
            <a:r>
              <a:rPr lang="en-US" dirty="0"/>
              <a:t>Skin cancer</a:t>
            </a:r>
          </a:p>
        </p:txBody>
      </p:sp>
      <p:sp>
        <p:nvSpPr>
          <p:cNvPr id="8" name="Slide Number Placeholder 7">
            <a:extLst>
              <a:ext uri="{FF2B5EF4-FFF2-40B4-BE49-F238E27FC236}">
                <a16:creationId xmlns:a16="http://schemas.microsoft.com/office/drawing/2014/main" id="{FDFEBD90-1338-DDD2-F066-D8942E6DB42E}"/>
              </a:ext>
            </a:extLst>
          </p:cNvPr>
          <p:cNvSpPr>
            <a:spLocks noGrp="1"/>
          </p:cNvSpPr>
          <p:nvPr>
            <p:ph type="sldNum" sz="quarter" idx="12"/>
          </p:nvPr>
        </p:nvSpPr>
        <p:spPr/>
        <p:txBody>
          <a:bodyPr/>
          <a:lstStyle/>
          <a:p>
            <a:fld id="{F91729D4-A164-47A3-830D-E792BCE699E4}" type="slidenum">
              <a:rPr lang="en-US" smtClean="0"/>
              <a:pPr/>
              <a:t>12</a:t>
            </a:fld>
            <a:endParaRPr lang="en-US" dirty="0"/>
          </a:p>
        </p:txBody>
      </p:sp>
      <p:pic>
        <p:nvPicPr>
          <p:cNvPr id="9218" name="Picture 2" descr="Beach Wallpapers: Free HD Download [500+ HQ] | Unsplash">
            <a:extLst>
              <a:ext uri="{FF2B5EF4-FFF2-40B4-BE49-F238E27FC236}">
                <a16:creationId xmlns:a16="http://schemas.microsoft.com/office/drawing/2014/main" id="{FC664154-0D1F-ACF9-CE41-0435EE85DFB1}"/>
              </a:ext>
            </a:extLst>
          </p:cNvPr>
          <p:cNvPicPr>
            <a:picLocks noGrp="1" noChangeAspect="1" noChangeArrowheads="1"/>
          </p:cNvPicPr>
          <p:nvPr>
            <p:ph type="pic" sz="quarter" idx="13"/>
          </p:nvPr>
        </p:nvPicPr>
        <p:blipFill>
          <a:blip r:embed="rId3">
            <a:extLst>
              <a:ext uri="{28A0092B-C50C-407E-A947-70E740481C1C}">
                <a14:useLocalDpi xmlns:a14="http://schemas.microsoft.com/office/drawing/2010/main" val="0"/>
              </a:ext>
            </a:extLst>
          </a:blip>
          <a:srcRect t="37351" b="37351"/>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610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itle 36">
            <a:extLst>
              <a:ext uri="{FF2B5EF4-FFF2-40B4-BE49-F238E27FC236}">
                <a16:creationId xmlns:a16="http://schemas.microsoft.com/office/drawing/2014/main" id="{DD48C8EC-56C5-4A2A-BB21-811BC510040A}"/>
              </a:ext>
            </a:extLst>
          </p:cNvPr>
          <p:cNvSpPr>
            <a:spLocks noGrp="1"/>
          </p:cNvSpPr>
          <p:nvPr>
            <p:ph type="title"/>
          </p:nvPr>
        </p:nvSpPr>
        <p:spPr>
          <a:xfrm>
            <a:off x="1574800" y="3429000"/>
            <a:ext cx="3097320" cy="978408"/>
          </a:xfrm>
        </p:spPr>
        <p:txBody>
          <a:bodyPr/>
          <a:lstStyle/>
          <a:p>
            <a:r>
              <a:rPr lang="en-US" dirty="0"/>
              <a:t>Kahoot</a:t>
            </a:r>
          </a:p>
        </p:txBody>
      </p:sp>
      <p:pic>
        <p:nvPicPr>
          <p:cNvPr id="17" name="Picture Placeholder 16" descr="A picture containing plant, grass, outdoor, sea, beach">
            <a:extLst>
              <a:ext uri="{FF2B5EF4-FFF2-40B4-BE49-F238E27FC236}">
                <a16:creationId xmlns:a16="http://schemas.microsoft.com/office/drawing/2014/main" id="{C22AFC99-B8B0-4D49-8242-D5D9E488CA02}"/>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2192000" cy="2051050"/>
          </a:xfrm>
        </p:spPr>
      </p:pic>
      <p:pic>
        <p:nvPicPr>
          <p:cNvPr id="21" name="Picture Placeholder 20" descr="Close up of grass">
            <a:extLst>
              <a:ext uri="{FF2B5EF4-FFF2-40B4-BE49-F238E27FC236}">
                <a16:creationId xmlns:a16="http://schemas.microsoft.com/office/drawing/2014/main" id="{B6A72E84-A1D7-4314-81A0-543131AE3C01}"/>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0" y="5788025"/>
            <a:ext cx="12192000" cy="1069975"/>
          </a:xfrm>
        </p:spPr>
      </p:pic>
      <p:sp>
        <p:nvSpPr>
          <p:cNvPr id="2" name="Date Placeholder 1">
            <a:extLst>
              <a:ext uri="{FF2B5EF4-FFF2-40B4-BE49-F238E27FC236}">
                <a16:creationId xmlns:a16="http://schemas.microsoft.com/office/drawing/2014/main" id="{1F833371-4220-48C3-A3E1-5EA18D50C48F}"/>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all" spc="150" normalizeH="0" baseline="0" noProof="0" dirty="0">
                <a:ln>
                  <a:noFill/>
                </a:ln>
                <a:solidFill>
                  <a:prstClr val="white"/>
                </a:solidFill>
                <a:effectLst>
                  <a:outerShdw blurRad="38100" dist="38100" dir="2700000" algn="tl">
                    <a:srgbClr val="000000">
                      <a:alpha val="43137"/>
                    </a:srgbClr>
                  </a:outerShdw>
                </a:effectLst>
                <a:uLnTx/>
                <a:uFillTx/>
                <a:latin typeface="Segoe UI Light"/>
                <a:ea typeface="+mn-ea"/>
                <a:cs typeface="+mn-cs"/>
              </a:rPr>
              <a:t>20XX</a:t>
            </a:r>
          </a:p>
        </p:txBody>
      </p:sp>
      <p:sp>
        <p:nvSpPr>
          <p:cNvPr id="3" name="Footer Placeholder 2">
            <a:extLst>
              <a:ext uri="{FF2B5EF4-FFF2-40B4-BE49-F238E27FC236}">
                <a16:creationId xmlns:a16="http://schemas.microsoft.com/office/drawing/2014/main" id="{43BCDDBD-4C85-4716-86C0-5D527FE8BBF0}"/>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all" spc="150" normalizeH="0" baseline="0" noProof="0" dirty="0">
                <a:ln>
                  <a:noFill/>
                </a:ln>
                <a:solidFill>
                  <a:prstClr val="white"/>
                </a:solidFill>
                <a:effectLst>
                  <a:outerShdw blurRad="38100" dist="38100" dir="2700000" algn="tl">
                    <a:srgbClr val="000000">
                      <a:alpha val="43137"/>
                    </a:srgbClr>
                  </a:outerShdw>
                </a:effectLst>
                <a:uLnTx/>
                <a:uFillTx/>
                <a:latin typeface="Segoe UI Light"/>
                <a:ea typeface="+mn-ea"/>
                <a:cs typeface="+mn-cs"/>
              </a:rPr>
              <a:t>Skin cancer</a:t>
            </a:r>
          </a:p>
        </p:txBody>
      </p:sp>
      <p:sp>
        <p:nvSpPr>
          <p:cNvPr id="4" name="Slide Number Placeholder 3">
            <a:extLst>
              <a:ext uri="{FF2B5EF4-FFF2-40B4-BE49-F238E27FC236}">
                <a16:creationId xmlns:a16="http://schemas.microsoft.com/office/drawing/2014/main" id="{6F496E66-3A4B-4617-8D7C-D91AD3541F15}"/>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729D4-A164-47A3-830D-E792BCE699E4}" type="slidenum">
              <a:rPr kumimoji="0" lang="en-US" sz="1000" b="0" i="0" u="none" strike="noStrike" kern="1200" cap="all" spc="150" normalizeH="0" baseline="0" noProof="0" smtClean="0">
                <a:ln>
                  <a:noFill/>
                </a:ln>
                <a:solidFill>
                  <a:prstClr val="white"/>
                </a:solidFill>
                <a:effectLst>
                  <a:outerShdw blurRad="38100" dist="38100" dir="2700000" algn="tl">
                    <a:srgbClr val="000000">
                      <a:alpha val="43137"/>
                    </a:srgbClr>
                  </a:outerShdw>
                </a:effectLst>
                <a:uLnTx/>
                <a:uFillTx/>
                <a:latin typeface="Segoe U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all" spc="150" normalizeH="0" baseline="0" noProof="0" dirty="0">
              <a:ln>
                <a:noFill/>
              </a:ln>
              <a:solidFill>
                <a:prstClr val="white"/>
              </a:solidFill>
              <a:effectLst>
                <a:outerShdw blurRad="38100" dist="38100" dir="2700000" algn="tl">
                  <a:srgbClr val="000000">
                    <a:alpha val="43137"/>
                  </a:srgbClr>
                </a:outerShdw>
              </a:effectLst>
              <a:uLnTx/>
              <a:uFillTx/>
              <a:latin typeface="Segoe UI Light"/>
              <a:ea typeface="+mn-ea"/>
              <a:cs typeface="+mn-cs"/>
            </a:endParaRPr>
          </a:p>
        </p:txBody>
      </p:sp>
    </p:spTree>
    <p:extLst>
      <p:ext uri="{BB962C8B-B14F-4D97-AF65-F5344CB8AC3E}">
        <p14:creationId xmlns:p14="http://schemas.microsoft.com/office/powerpoint/2010/main" val="13217903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E8D036FB-049F-42B9-8221-9EAE4768947B}"/>
              </a:ext>
            </a:extLst>
          </p:cNvPr>
          <p:cNvSpPr>
            <a:spLocks noGrp="1"/>
          </p:cNvSpPr>
          <p:nvPr>
            <p:ph type="title"/>
          </p:nvPr>
        </p:nvSpPr>
        <p:spPr>
          <a:xfrm>
            <a:off x="6519275" y="637400"/>
            <a:ext cx="4749800" cy="527050"/>
          </a:xfrm>
        </p:spPr>
        <p:txBody>
          <a:bodyPr/>
          <a:lstStyle/>
          <a:p>
            <a:r>
              <a:rPr lang="en-US" dirty="0"/>
              <a:t>Overview</a:t>
            </a:r>
          </a:p>
        </p:txBody>
      </p:sp>
      <p:sp>
        <p:nvSpPr>
          <p:cNvPr id="7" name="Text Placeholder 6">
            <a:extLst>
              <a:ext uri="{FF2B5EF4-FFF2-40B4-BE49-F238E27FC236}">
                <a16:creationId xmlns:a16="http://schemas.microsoft.com/office/drawing/2014/main" id="{C558E8B1-0215-4BC8-AF46-4F9A87F2AEF8}"/>
              </a:ext>
            </a:extLst>
          </p:cNvPr>
          <p:cNvSpPr>
            <a:spLocks noGrp="1"/>
          </p:cNvSpPr>
          <p:nvPr>
            <p:ph type="body" sz="quarter" idx="15"/>
          </p:nvPr>
        </p:nvSpPr>
        <p:spPr>
          <a:xfrm>
            <a:off x="6595688" y="1219009"/>
            <a:ext cx="5375442" cy="4419982"/>
          </a:xfrm>
        </p:spPr>
        <p:txBody>
          <a:bodyPr/>
          <a:lstStyle/>
          <a:p>
            <a:r>
              <a:rPr lang="en-US" sz="1800" dirty="0"/>
              <a:t>Skin cancer is a condition that results from unrepaired DNA damage that triggers mutations and uncontrolled replication of skin cells (basal cells, squamous cells, or melanocytes). When the cells proliferate, they form malignant tumors.</a:t>
            </a:r>
          </a:p>
          <a:p>
            <a:endParaRPr lang="en-US" sz="1800" dirty="0"/>
          </a:p>
          <a:p>
            <a:r>
              <a:rPr lang="en-US" sz="1800" dirty="0"/>
              <a:t>Very common (1 in 5 Americans in their lifetime)</a:t>
            </a:r>
          </a:p>
          <a:p>
            <a:pPr marL="285750" indent="-285750">
              <a:buFontTx/>
              <a:buChar char="-"/>
            </a:pPr>
            <a:r>
              <a:rPr lang="en-US" sz="1800" dirty="0"/>
              <a:t>3.6 million cases of basal cell carcinoma / year</a:t>
            </a:r>
          </a:p>
          <a:p>
            <a:pPr marL="285750" indent="-285750">
              <a:buFontTx/>
              <a:buChar char="-"/>
            </a:pPr>
            <a:r>
              <a:rPr lang="en-US" sz="1800" dirty="0"/>
              <a:t>1.8 million cases of squamous cell / year</a:t>
            </a:r>
          </a:p>
          <a:p>
            <a:pPr marL="285750" indent="-285750">
              <a:buFontTx/>
              <a:buChar char="-"/>
            </a:pPr>
            <a:r>
              <a:rPr lang="en-US" sz="1800" dirty="0"/>
              <a:t>187,000 cases of melanoma / year</a:t>
            </a:r>
          </a:p>
          <a:p>
            <a:pPr marL="285750" indent="-285750">
              <a:buFontTx/>
              <a:buChar char="-"/>
            </a:pPr>
            <a:endParaRPr lang="en-US" sz="1800" dirty="0"/>
          </a:p>
          <a:p>
            <a:endParaRPr lang="en-US" sz="1800" dirty="0"/>
          </a:p>
          <a:p>
            <a:endParaRPr lang="en-US" sz="1800" dirty="0"/>
          </a:p>
          <a:p>
            <a:endParaRPr lang="en-US" sz="1800" dirty="0"/>
          </a:p>
          <a:p>
            <a:endParaRPr lang="en-US" sz="1800" dirty="0"/>
          </a:p>
        </p:txBody>
      </p:sp>
      <p:sp>
        <p:nvSpPr>
          <p:cNvPr id="4" name="Slide Number Placeholder 3">
            <a:extLst>
              <a:ext uri="{FF2B5EF4-FFF2-40B4-BE49-F238E27FC236}">
                <a16:creationId xmlns:a16="http://schemas.microsoft.com/office/drawing/2014/main" id="{38202679-6595-4663-A854-969937BBADAB}"/>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729D4-A164-47A3-830D-E792BCE699E4}" type="slidenum">
              <a:rPr kumimoji="0" lang="en-US" sz="1000" b="0" i="0" u="none" strike="noStrike" kern="1200" cap="all" spc="150" normalizeH="0" baseline="0" noProof="0" smtClean="0">
                <a:ln>
                  <a:noFill/>
                </a:ln>
                <a:solidFill>
                  <a:prstClr val="black">
                    <a:tint val="75000"/>
                  </a:prstClr>
                </a:solidFill>
                <a:effectLst/>
                <a:uLnTx/>
                <a:uFillTx/>
                <a:latin typeface="Segoe U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all" spc="150" normalizeH="0" baseline="0" noProof="0" dirty="0">
              <a:ln>
                <a:noFill/>
              </a:ln>
              <a:solidFill>
                <a:prstClr val="black">
                  <a:tint val="75000"/>
                </a:prstClr>
              </a:solidFill>
              <a:effectLst/>
              <a:uLnTx/>
              <a:uFillTx/>
              <a:latin typeface="Segoe UI Light"/>
              <a:ea typeface="+mn-ea"/>
              <a:cs typeface="+mn-cs"/>
            </a:endParaRPr>
          </a:p>
        </p:txBody>
      </p:sp>
      <p:pic>
        <p:nvPicPr>
          <p:cNvPr id="2052" name="Picture 4" descr="Basal cell carcinoma - Symptoms and causes - Mayo Clinic">
            <a:extLst>
              <a:ext uri="{FF2B5EF4-FFF2-40B4-BE49-F238E27FC236}">
                <a16:creationId xmlns:a16="http://schemas.microsoft.com/office/drawing/2014/main" id="{3934DD7B-293C-2B7E-A4BD-95D662F92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 y="765175"/>
            <a:ext cx="6019800" cy="559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905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7DE69-9246-4C6D-B903-F8ACF4C0E855}"/>
              </a:ext>
            </a:extLst>
          </p:cNvPr>
          <p:cNvSpPr>
            <a:spLocks noGrp="1"/>
          </p:cNvSpPr>
          <p:nvPr>
            <p:ph type="title"/>
          </p:nvPr>
        </p:nvSpPr>
        <p:spPr>
          <a:xfrm>
            <a:off x="1295402" y="982132"/>
            <a:ext cx="9601196" cy="1303867"/>
          </a:xfrm>
        </p:spPr>
        <p:txBody>
          <a:bodyPr>
            <a:normAutofit/>
          </a:bodyPr>
          <a:lstStyle/>
          <a:p>
            <a:r>
              <a:rPr lang="en-US" dirty="0">
                <a:solidFill>
                  <a:srgbClr val="262626"/>
                </a:solidFill>
              </a:rPr>
              <a:t>Causes</a:t>
            </a:r>
          </a:p>
        </p:txBody>
      </p:sp>
      <p:graphicFrame>
        <p:nvGraphicFramePr>
          <p:cNvPr id="24" name="Content Placeholder 8" descr="Smart Icons">
            <a:extLst>
              <a:ext uri="{FF2B5EF4-FFF2-40B4-BE49-F238E27FC236}">
                <a16:creationId xmlns:a16="http://schemas.microsoft.com/office/drawing/2014/main" id="{AF65593E-D01F-46FF-BA88-B366A26F2379}"/>
              </a:ext>
            </a:extLst>
          </p:cNvPr>
          <p:cNvGraphicFramePr>
            <a:graphicFrameLocks noGrp="1"/>
          </p:cNvGraphicFramePr>
          <p:nvPr>
            <p:ph idx="1"/>
            <p:extLst>
              <p:ext uri="{D42A27DB-BD31-4B8C-83A1-F6EECF244321}">
                <p14:modId xmlns:p14="http://schemas.microsoft.com/office/powerpoint/2010/main" val="2025627801"/>
              </p:ext>
            </p:extLst>
          </p:nvPr>
        </p:nvGraphicFramePr>
        <p:xfrm>
          <a:off x="1295400" y="2772384"/>
          <a:ext cx="9601197" cy="287488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26498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 Placeholder 23">
            <a:extLst>
              <a:ext uri="{FF2B5EF4-FFF2-40B4-BE49-F238E27FC236}">
                <a16:creationId xmlns:a16="http://schemas.microsoft.com/office/drawing/2014/main" id="{2203F5FC-4E34-844E-8D64-8E0C5616EF66}"/>
              </a:ext>
            </a:extLst>
          </p:cNvPr>
          <p:cNvSpPr>
            <a:spLocks noGrp="1"/>
          </p:cNvSpPr>
          <p:nvPr>
            <p:ph type="body" sz="quarter" idx="16"/>
          </p:nvPr>
        </p:nvSpPr>
        <p:spPr>
          <a:xfrm rot="19833409">
            <a:off x="2767093" y="1469314"/>
            <a:ext cx="3082263" cy="287011"/>
          </a:xfrm>
        </p:spPr>
        <p:txBody>
          <a:bodyPr>
            <a:normAutofit fontScale="70000" lnSpcReduction="20000"/>
          </a:bodyPr>
          <a:lstStyle/>
          <a:p>
            <a:r>
              <a:rPr lang="en-US" dirty="0"/>
              <a:t>Basal cell carcinoma</a:t>
            </a:r>
          </a:p>
        </p:txBody>
      </p:sp>
      <p:sp>
        <p:nvSpPr>
          <p:cNvPr id="25" name="Text Placeholder 24">
            <a:extLst>
              <a:ext uri="{FF2B5EF4-FFF2-40B4-BE49-F238E27FC236}">
                <a16:creationId xmlns:a16="http://schemas.microsoft.com/office/drawing/2014/main" id="{949D0A93-3541-F54D-903E-CD4E3A02FD9F}"/>
              </a:ext>
            </a:extLst>
          </p:cNvPr>
          <p:cNvSpPr>
            <a:spLocks noGrp="1"/>
          </p:cNvSpPr>
          <p:nvPr>
            <p:ph type="body" sz="quarter" idx="17"/>
          </p:nvPr>
        </p:nvSpPr>
        <p:spPr>
          <a:xfrm rot="19833409">
            <a:off x="2763619" y="2578389"/>
            <a:ext cx="3079335" cy="272102"/>
          </a:xfrm>
        </p:spPr>
        <p:txBody>
          <a:bodyPr>
            <a:normAutofit fontScale="70000" lnSpcReduction="20000"/>
          </a:bodyPr>
          <a:lstStyle/>
          <a:p>
            <a:r>
              <a:rPr lang="en-US" dirty="0"/>
              <a:t>Squamous cell carcinoma</a:t>
            </a:r>
          </a:p>
        </p:txBody>
      </p:sp>
      <p:sp>
        <p:nvSpPr>
          <p:cNvPr id="26" name="Text Placeholder 25">
            <a:extLst>
              <a:ext uri="{FF2B5EF4-FFF2-40B4-BE49-F238E27FC236}">
                <a16:creationId xmlns:a16="http://schemas.microsoft.com/office/drawing/2014/main" id="{68BF0A14-6B71-804A-B0C7-7556241661B0}"/>
              </a:ext>
            </a:extLst>
          </p:cNvPr>
          <p:cNvSpPr>
            <a:spLocks noGrp="1"/>
          </p:cNvSpPr>
          <p:nvPr>
            <p:ph type="body" sz="quarter" idx="18"/>
          </p:nvPr>
        </p:nvSpPr>
        <p:spPr>
          <a:xfrm rot="19833409">
            <a:off x="2843486" y="3818781"/>
            <a:ext cx="2995010" cy="264863"/>
          </a:xfrm>
        </p:spPr>
        <p:txBody>
          <a:bodyPr>
            <a:normAutofit fontScale="62500" lnSpcReduction="20000"/>
          </a:bodyPr>
          <a:lstStyle/>
          <a:p>
            <a:r>
              <a:rPr lang="en-US" dirty="0"/>
              <a:t>Melanoma</a:t>
            </a:r>
          </a:p>
        </p:txBody>
      </p:sp>
      <p:sp>
        <p:nvSpPr>
          <p:cNvPr id="23" name="Text Placeholder 22">
            <a:extLst>
              <a:ext uri="{FF2B5EF4-FFF2-40B4-BE49-F238E27FC236}">
                <a16:creationId xmlns:a16="http://schemas.microsoft.com/office/drawing/2014/main" id="{7F285646-C961-584C-A5A7-41A3F287E6B2}"/>
              </a:ext>
            </a:extLst>
          </p:cNvPr>
          <p:cNvSpPr>
            <a:spLocks noGrp="1"/>
          </p:cNvSpPr>
          <p:nvPr>
            <p:ph type="body" sz="quarter" idx="15"/>
          </p:nvPr>
        </p:nvSpPr>
        <p:spPr>
          <a:xfrm>
            <a:off x="5742372" y="264037"/>
            <a:ext cx="3046294" cy="851139"/>
          </a:xfrm>
        </p:spPr>
        <p:txBody>
          <a:bodyPr>
            <a:normAutofit fontScale="92500"/>
          </a:bodyPr>
          <a:lstStyle/>
          <a:p>
            <a:pPr marL="0" indent="0">
              <a:buNone/>
            </a:pPr>
            <a:r>
              <a:rPr lang="en-US" dirty="0"/>
              <a:t>BCC</a:t>
            </a:r>
          </a:p>
          <a:p>
            <a:r>
              <a:rPr lang="en-US" dirty="0"/>
              <a:t>most common and least dangerous</a:t>
            </a:r>
          </a:p>
          <a:p>
            <a:r>
              <a:rPr lang="en-US" dirty="0"/>
              <a:t>95% of all skin cancers</a:t>
            </a:r>
          </a:p>
        </p:txBody>
      </p:sp>
      <p:sp>
        <p:nvSpPr>
          <p:cNvPr id="22" name="Text Placeholder 21">
            <a:extLst>
              <a:ext uri="{FF2B5EF4-FFF2-40B4-BE49-F238E27FC236}">
                <a16:creationId xmlns:a16="http://schemas.microsoft.com/office/drawing/2014/main" id="{D470C078-F843-8A46-B0A1-C602E9229DDE}"/>
              </a:ext>
            </a:extLst>
          </p:cNvPr>
          <p:cNvSpPr>
            <a:spLocks noGrp="1"/>
          </p:cNvSpPr>
          <p:nvPr>
            <p:ph type="body" sz="quarter" idx="14"/>
          </p:nvPr>
        </p:nvSpPr>
        <p:spPr>
          <a:xfrm>
            <a:off x="5742371" y="1589522"/>
            <a:ext cx="3046294" cy="851139"/>
          </a:xfrm>
        </p:spPr>
        <p:txBody>
          <a:bodyPr>
            <a:normAutofit fontScale="70000" lnSpcReduction="20000"/>
          </a:bodyPr>
          <a:lstStyle/>
          <a:p>
            <a:pPr marL="0" indent="0">
              <a:buNone/>
            </a:pPr>
            <a:r>
              <a:rPr lang="en-US" sz="1900" dirty="0"/>
              <a:t>SCC</a:t>
            </a:r>
          </a:p>
          <a:p>
            <a:r>
              <a:rPr lang="en-US" dirty="0"/>
              <a:t>Second most common</a:t>
            </a:r>
          </a:p>
          <a:p>
            <a:r>
              <a:rPr lang="en-US" dirty="0"/>
              <a:t>Slightly more dangerous if left untreated</a:t>
            </a:r>
          </a:p>
          <a:p>
            <a:r>
              <a:rPr lang="en-US" dirty="0"/>
              <a:t>Precancerous form is known as actinic keratosis</a:t>
            </a:r>
          </a:p>
          <a:p>
            <a:pPr marL="0" indent="0">
              <a:buNone/>
            </a:pPr>
            <a:endParaRPr lang="en-US" dirty="0"/>
          </a:p>
          <a:p>
            <a:pPr marL="0" indent="0">
              <a:buNone/>
            </a:pPr>
            <a:endParaRPr lang="en-US" dirty="0"/>
          </a:p>
          <a:p>
            <a:pPr marL="0" indent="0">
              <a:buNone/>
            </a:pPr>
            <a:endParaRPr lang="en-US" dirty="0"/>
          </a:p>
        </p:txBody>
      </p:sp>
      <p:sp>
        <p:nvSpPr>
          <p:cNvPr id="21" name="Text Placeholder 20">
            <a:extLst>
              <a:ext uri="{FF2B5EF4-FFF2-40B4-BE49-F238E27FC236}">
                <a16:creationId xmlns:a16="http://schemas.microsoft.com/office/drawing/2014/main" id="{A6AE9BB0-1CF1-D641-87AE-B2BD0610E76F}"/>
              </a:ext>
            </a:extLst>
          </p:cNvPr>
          <p:cNvSpPr>
            <a:spLocks noGrp="1"/>
          </p:cNvSpPr>
          <p:nvPr>
            <p:ph type="body" sz="quarter" idx="13"/>
          </p:nvPr>
        </p:nvSpPr>
        <p:spPr/>
        <p:txBody>
          <a:bodyPr>
            <a:normAutofit fontScale="92500" lnSpcReduction="10000"/>
          </a:bodyPr>
          <a:lstStyle/>
          <a:p>
            <a:pPr marL="0" indent="0">
              <a:buNone/>
            </a:pPr>
            <a:r>
              <a:rPr lang="en-US" dirty="0"/>
              <a:t>Melanoma</a:t>
            </a:r>
          </a:p>
          <a:p>
            <a:r>
              <a:rPr lang="en-US" dirty="0"/>
              <a:t>94% overall survival rate</a:t>
            </a:r>
          </a:p>
          <a:p>
            <a:r>
              <a:rPr lang="en-US" dirty="0"/>
              <a:t>Staged by level of invasion</a:t>
            </a:r>
          </a:p>
        </p:txBody>
      </p:sp>
      <p:sp>
        <p:nvSpPr>
          <p:cNvPr id="20" name="Text Placeholder 19">
            <a:extLst>
              <a:ext uri="{FF2B5EF4-FFF2-40B4-BE49-F238E27FC236}">
                <a16:creationId xmlns:a16="http://schemas.microsoft.com/office/drawing/2014/main" id="{CA99125E-05FD-1F48-9242-349EFD50E903}"/>
              </a:ext>
            </a:extLst>
          </p:cNvPr>
          <p:cNvSpPr>
            <a:spLocks noGrp="1"/>
          </p:cNvSpPr>
          <p:nvPr>
            <p:ph type="body" sz="quarter" idx="12"/>
          </p:nvPr>
        </p:nvSpPr>
        <p:spPr/>
        <p:txBody>
          <a:bodyPr>
            <a:normAutofit fontScale="92500"/>
          </a:bodyPr>
          <a:lstStyle/>
          <a:p>
            <a:pPr marL="0" indent="0">
              <a:buNone/>
            </a:pPr>
            <a:r>
              <a:rPr lang="en-US" dirty="0"/>
              <a:t>Merkel cell carcinoma and other rarer skin cancers (EMPD, keratoacanthomas, </a:t>
            </a:r>
            <a:r>
              <a:rPr lang="en-US" dirty="0" err="1"/>
              <a:t>etc</a:t>
            </a:r>
            <a:r>
              <a:rPr lang="en-US" dirty="0"/>
              <a:t>)</a:t>
            </a:r>
          </a:p>
        </p:txBody>
      </p:sp>
      <p:pic>
        <p:nvPicPr>
          <p:cNvPr id="1030" name="Picture 6" descr="Squamous Cell Carcinoma (SCC) Symptoms, Stages, Risk Factors and Treatment  | Saint John's Cancer Institute">
            <a:extLst>
              <a:ext uri="{FF2B5EF4-FFF2-40B4-BE49-F238E27FC236}">
                <a16:creationId xmlns:a16="http://schemas.microsoft.com/office/drawing/2014/main" id="{83BE9D31-FD27-122D-B0DC-7B0A965D5A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0200" y="811687"/>
            <a:ext cx="1988678" cy="39773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211653D9-01BA-CDA0-1E7B-749740591FE5}"/>
              </a:ext>
            </a:extLst>
          </p:cNvPr>
          <p:cNvSpPr txBox="1"/>
          <p:nvPr/>
        </p:nvSpPr>
        <p:spPr>
          <a:xfrm>
            <a:off x="8788667" y="381233"/>
            <a:ext cx="2971800" cy="369332"/>
          </a:xfrm>
          <a:prstGeom prst="rect">
            <a:avLst/>
          </a:prstGeom>
          <a:noFill/>
        </p:spPr>
        <p:txBody>
          <a:bodyPr wrap="square" rtlCol="0">
            <a:spAutoFit/>
          </a:bodyPr>
          <a:lstStyle/>
          <a:p>
            <a:r>
              <a:rPr lang="en-US" dirty="0"/>
              <a:t>Squamous Cell Carcinomas</a:t>
            </a:r>
          </a:p>
        </p:txBody>
      </p:sp>
      <p:pic>
        <p:nvPicPr>
          <p:cNvPr id="1032" name="Picture 8" descr="Basal Cell Carcinoma (BCC) Skin Cancer Risk Factors &amp; Treatment | Saint  John's Cancer Institute">
            <a:extLst>
              <a:ext uri="{FF2B5EF4-FFF2-40B4-BE49-F238E27FC236}">
                <a16:creationId xmlns:a16="http://schemas.microsoft.com/office/drawing/2014/main" id="{B1BCA1BC-EDD9-51A4-2E46-7D6AF67D57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169" y="811687"/>
            <a:ext cx="1930759" cy="386151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DBBF0AD-B0D6-FB81-B9E4-C8A7179F87AB}"/>
              </a:ext>
            </a:extLst>
          </p:cNvPr>
          <p:cNvSpPr txBox="1"/>
          <p:nvPr/>
        </p:nvSpPr>
        <p:spPr>
          <a:xfrm>
            <a:off x="431533" y="384147"/>
            <a:ext cx="2971800" cy="369332"/>
          </a:xfrm>
          <a:prstGeom prst="rect">
            <a:avLst/>
          </a:prstGeom>
          <a:noFill/>
        </p:spPr>
        <p:txBody>
          <a:bodyPr wrap="square" rtlCol="0">
            <a:spAutoFit/>
          </a:bodyPr>
          <a:lstStyle/>
          <a:p>
            <a:r>
              <a:rPr lang="en-US" dirty="0"/>
              <a:t>Basal Cell Carcinomas</a:t>
            </a:r>
          </a:p>
        </p:txBody>
      </p:sp>
      <p:pic>
        <p:nvPicPr>
          <p:cNvPr id="1034" name="Picture 10" descr="Slide show: Melanoma pictures to help identify skin cancer - Mayo Clinic">
            <a:extLst>
              <a:ext uri="{FF2B5EF4-FFF2-40B4-BE49-F238E27FC236}">
                <a16:creationId xmlns:a16="http://schemas.microsoft.com/office/drawing/2014/main" id="{01C79907-34FD-DCD6-2536-F0AD32BC11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7485" y="4919070"/>
            <a:ext cx="4698525" cy="187232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CD0EA639-7007-0BE2-238E-8177DB000CE5}"/>
              </a:ext>
            </a:extLst>
          </p:cNvPr>
          <p:cNvSpPr txBox="1"/>
          <p:nvPr/>
        </p:nvSpPr>
        <p:spPr>
          <a:xfrm>
            <a:off x="8176010" y="5733854"/>
            <a:ext cx="2971800" cy="369332"/>
          </a:xfrm>
          <a:prstGeom prst="rect">
            <a:avLst/>
          </a:prstGeom>
          <a:noFill/>
        </p:spPr>
        <p:txBody>
          <a:bodyPr wrap="square" rtlCol="0">
            <a:spAutoFit/>
          </a:bodyPr>
          <a:lstStyle/>
          <a:p>
            <a:r>
              <a:rPr lang="en-US" dirty="0"/>
              <a:t>Melanomas</a:t>
            </a:r>
          </a:p>
        </p:txBody>
      </p:sp>
      <p:pic>
        <p:nvPicPr>
          <p:cNvPr id="1038" name="Picture 14" descr="Webpathology.com: A Collection of Surgical Pathology Images">
            <a:extLst>
              <a:ext uri="{FF2B5EF4-FFF2-40B4-BE49-F238E27FC236}">
                <a16:creationId xmlns:a16="http://schemas.microsoft.com/office/drawing/2014/main" id="{32E86C82-91A4-BA3D-CCC6-4F81A3704D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66282" y="-1756842"/>
            <a:ext cx="6191250" cy="3209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101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fade">
                                      <p:cBhvr>
                                        <p:cTn id="7" dur="1000"/>
                                        <p:tgtEl>
                                          <p:spTgt spid="1038"/>
                                        </p:tgtEl>
                                      </p:cBhvr>
                                    </p:animEffect>
                                    <p:anim calcmode="lin" valueType="num">
                                      <p:cBhvr>
                                        <p:cTn id="8" dur="1000" fill="hold"/>
                                        <p:tgtEl>
                                          <p:spTgt spid="1038"/>
                                        </p:tgtEl>
                                        <p:attrNameLst>
                                          <p:attrName>ppt_x</p:attrName>
                                        </p:attrNameLst>
                                      </p:cBhvr>
                                      <p:tavLst>
                                        <p:tav tm="0">
                                          <p:val>
                                            <p:strVal val="#ppt_x"/>
                                          </p:val>
                                        </p:tav>
                                        <p:tav tm="100000">
                                          <p:val>
                                            <p:strVal val="#ppt_x"/>
                                          </p:val>
                                        </p:tav>
                                      </p:tavLst>
                                    </p:anim>
                                    <p:anim calcmode="lin" valueType="num">
                                      <p:cBhvr>
                                        <p:cTn id="9" dur="1000" fill="hold"/>
                                        <p:tgtEl>
                                          <p:spTgt spid="103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9" presetClass="path" presetSubtype="0" accel="50000" decel="50000" fill="hold" nodeType="clickEffect">
                                  <p:stCondLst>
                                    <p:cond delay="0"/>
                                  </p:stCondLst>
                                  <p:childTnLst>
                                    <p:animMotion origin="layout" path="M -3.95833E-6 2.22222E-6 L 0.74206 0.46805 " pathEditMode="relative" rAng="0" ptsTypes="AA">
                                      <p:cBhvr>
                                        <p:cTn id="13" dur="2000" fill="hold"/>
                                        <p:tgtEl>
                                          <p:spTgt spid="1038"/>
                                        </p:tgtEl>
                                        <p:attrNameLst>
                                          <p:attrName>ppt_x</p:attrName>
                                          <p:attrName>ppt_y</p:attrName>
                                        </p:attrNameLst>
                                      </p:cBhvr>
                                      <p:rCtr x="37096" y="2340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E8D036FB-049F-42B9-8221-9EAE4768947B}"/>
              </a:ext>
            </a:extLst>
          </p:cNvPr>
          <p:cNvSpPr>
            <a:spLocks noGrp="1"/>
          </p:cNvSpPr>
          <p:nvPr>
            <p:ph type="title"/>
          </p:nvPr>
        </p:nvSpPr>
        <p:spPr/>
        <p:txBody>
          <a:bodyPr/>
          <a:lstStyle/>
          <a:p>
            <a:r>
              <a:rPr lang="en-US" dirty="0"/>
              <a:t>Risk Factors</a:t>
            </a:r>
          </a:p>
        </p:txBody>
      </p:sp>
      <p:sp>
        <p:nvSpPr>
          <p:cNvPr id="5" name="Text Placeholder 4">
            <a:extLst>
              <a:ext uri="{FF2B5EF4-FFF2-40B4-BE49-F238E27FC236}">
                <a16:creationId xmlns:a16="http://schemas.microsoft.com/office/drawing/2014/main" id="{1C954A8F-B309-10D3-05F3-D2E8A6712662}"/>
              </a:ext>
            </a:extLst>
          </p:cNvPr>
          <p:cNvSpPr>
            <a:spLocks noGrp="1"/>
          </p:cNvSpPr>
          <p:nvPr>
            <p:ph type="body" sz="quarter" idx="13"/>
          </p:nvPr>
        </p:nvSpPr>
        <p:spPr/>
        <p:txBody>
          <a:bodyPr/>
          <a:lstStyle/>
          <a:p>
            <a:r>
              <a:rPr lang="en-US" b="1" dirty="0">
                <a:solidFill>
                  <a:schemeClr val="accent5">
                    <a:lumMod val="50000"/>
                  </a:schemeClr>
                </a:solidFill>
              </a:rPr>
              <a:t>Melanoma</a:t>
            </a:r>
            <a:endParaRPr lang="en-US" dirty="0"/>
          </a:p>
          <a:p>
            <a:endParaRPr lang="en-US" dirty="0"/>
          </a:p>
        </p:txBody>
      </p:sp>
      <p:sp>
        <p:nvSpPr>
          <p:cNvPr id="10" name="Text Placeholder 9">
            <a:extLst>
              <a:ext uri="{FF2B5EF4-FFF2-40B4-BE49-F238E27FC236}">
                <a16:creationId xmlns:a16="http://schemas.microsoft.com/office/drawing/2014/main" id="{8670BCC5-641A-330C-BA19-CA87951A4F11}"/>
              </a:ext>
            </a:extLst>
          </p:cNvPr>
          <p:cNvSpPr>
            <a:spLocks noGrp="1"/>
          </p:cNvSpPr>
          <p:nvPr>
            <p:ph type="body" sz="quarter" idx="16"/>
          </p:nvPr>
        </p:nvSpPr>
        <p:spPr/>
        <p:txBody>
          <a:bodyPr/>
          <a:lstStyle/>
          <a:p>
            <a:pPr marL="285750" indent="-285750">
              <a:buFont typeface="Arial" panose="020B0604020202020204" pitchFamily="34" charset="0"/>
              <a:buChar char="•"/>
            </a:pPr>
            <a:r>
              <a:rPr lang="en-US" dirty="0"/>
              <a:t>Age greater than 15 years</a:t>
            </a:r>
          </a:p>
          <a:p>
            <a:pPr marL="285750" indent="-285750">
              <a:buFont typeface="Arial" panose="020B0604020202020204" pitchFamily="34" charset="0"/>
              <a:buChar char="•"/>
            </a:pPr>
            <a:r>
              <a:rPr lang="en-US" dirty="0"/>
              <a:t>Fair complexion</a:t>
            </a:r>
          </a:p>
          <a:p>
            <a:pPr marL="285750" indent="-285750">
              <a:buFont typeface="Arial" panose="020B0604020202020204" pitchFamily="34" charset="0"/>
              <a:buChar char="•"/>
            </a:pPr>
            <a:r>
              <a:rPr lang="en-US" dirty="0"/>
              <a:t>Changed or changing mole</a:t>
            </a:r>
          </a:p>
          <a:p>
            <a:pPr marL="285750" indent="-285750">
              <a:buFont typeface="Arial" panose="020B0604020202020204" pitchFamily="34" charset="0"/>
              <a:buChar char="•"/>
            </a:pPr>
            <a:r>
              <a:rPr lang="en-US" dirty="0"/>
              <a:t>Presence of many or atypical moles</a:t>
            </a:r>
          </a:p>
          <a:p>
            <a:pPr marL="285750" indent="-285750">
              <a:buFont typeface="Arial" panose="020B0604020202020204" pitchFamily="34" charset="0"/>
              <a:buChar char="•"/>
            </a:pPr>
            <a:r>
              <a:rPr lang="en-US" dirty="0"/>
              <a:t>Family history of melanoma</a:t>
            </a:r>
          </a:p>
          <a:p>
            <a:pPr marL="285750" indent="-285750">
              <a:buFont typeface="Arial" panose="020B0604020202020204" pitchFamily="34" charset="0"/>
              <a:buChar char="•"/>
            </a:pPr>
            <a:r>
              <a:rPr lang="en-US" dirty="0"/>
              <a:t>Excessive sun exposure</a:t>
            </a:r>
          </a:p>
          <a:p>
            <a:pPr marL="285750" indent="-285750">
              <a:buFont typeface="Arial" panose="020B0604020202020204" pitchFamily="34" charset="0"/>
              <a:buChar char="•"/>
            </a:pPr>
            <a:r>
              <a:rPr lang="en-US" dirty="0"/>
              <a:t>Some medical conditions</a:t>
            </a:r>
          </a:p>
          <a:p>
            <a:pPr marL="285750" indent="-285750">
              <a:buFont typeface="Arial" panose="020B0604020202020204" pitchFamily="34" charset="0"/>
              <a:buChar char="•"/>
            </a:pPr>
            <a:endParaRPr lang="en-US" dirty="0"/>
          </a:p>
        </p:txBody>
      </p:sp>
      <p:sp>
        <p:nvSpPr>
          <p:cNvPr id="9" name="Text Placeholder 8">
            <a:extLst>
              <a:ext uri="{FF2B5EF4-FFF2-40B4-BE49-F238E27FC236}">
                <a16:creationId xmlns:a16="http://schemas.microsoft.com/office/drawing/2014/main" id="{FCA7AE63-D596-0762-6123-E435C1768C30}"/>
              </a:ext>
            </a:extLst>
          </p:cNvPr>
          <p:cNvSpPr>
            <a:spLocks noGrp="1"/>
          </p:cNvSpPr>
          <p:nvPr>
            <p:ph type="body" sz="quarter" idx="15"/>
          </p:nvPr>
        </p:nvSpPr>
        <p:spPr>
          <a:xfrm>
            <a:off x="6351708" y="2063837"/>
            <a:ext cx="4765471" cy="422365"/>
          </a:xfrm>
        </p:spPr>
        <p:txBody>
          <a:bodyPr>
            <a:noAutofit/>
          </a:bodyPr>
          <a:lstStyle/>
          <a:p>
            <a:r>
              <a:rPr lang="en-US" sz="1900" b="1" dirty="0">
                <a:solidFill>
                  <a:schemeClr val="accent5">
                    <a:lumMod val="50000"/>
                  </a:schemeClr>
                </a:solidFill>
              </a:rPr>
              <a:t>Non-Melanoma Skin Cancer (NMSC)</a:t>
            </a:r>
          </a:p>
        </p:txBody>
      </p:sp>
      <p:sp>
        <p:nvSpPr>
          <p:cNvPr id="11" name="Text Placeholder 10">
            <a:extLst>
              <a:ext uri="{FF2B5EF4-FFF2-40B4-BE49-F238E27FC236}">
                <a16:creationId xmlns:a16="http://schemas.microsoft.com/office/drawing/2014/main" id="{148EEE0A-D9D7-AD57-5555-6773412DE464}"/>
              </a:ext>
            </a:extLst>
          </p:cNvPr>
          <p:cNvSpPr>
            <a:spLocks noGrp="1"/>
          </p:cNvSpPr>
          <p:nvPr>
            <p:ph type="body" sz="quarter" idx="17"/>
          </p:nvPr>
        </p:nvSpPr>
        <p:spPr/>
        <p:txBody>
          <a:bodyPr/>
          <a:lstStyle/>
          <a:p>
            <a:pPr marL="285750" indent="-285750">
              <a:buFont typeface="Arial" panose="020B0604020202020204" pitchFamily="34" charset="0"/>
              <a:buChar char="•"/>
            </a:pPr>
            <a:r>
              <a:rPr lang="en-US" dirty="0"/>
              <a:t>Older age</a:t>
            </a:r>
          </a:p>
          <a:p>
            <a:pPr marL="285750" indent="-285750">
              <a:buFont typeface="Arial" panose="020B0604020202020204" pitchFamily="34" charset="0"/>
              <a:buChar char="•"/>
            </a:pPr>
            <a:r>
              <a:rPr lang="en-US" dirty="0"/>
              <a:t>Fair complexion</a:t>
            </a:r>
          </a:p>
          <a:p>
            <a:pPr marL="285750" indent="-285750">
              <a:buFont typeface="Arial" panose="020B0604020202020204" pitchFamily="34" charset="0"/>
              <a:buChar char="•"/>
            </a:pPr>
            <a:r>
              <a:rPr lang="en-US" dirty="0"/>
              <a:t>Male</a:t>
            </a:r>
          </a:p>
          <a:p>
            <a:pPr marL="285750" indent="-285750">
              <a:buFont typeface="Arial" panose="020B0604020202020204" pitchFamily="34" charset="0"/>
              <a:buChar char="•"/>
            </a:pPr>
            <a:r>
              <a:rPr lang="en-US" dirty="0"/>
              <a:t>Inability to tan</a:t>
            </a:r>
          </a:p>
          <a:p>
            <a:pPr marL="285750" indent="-285750">
              <a:buFont typeface="Arial" panose="020B0604020202020204" pitchFamily="34" charset="0"/>
              <a:buChar char="•"/>
            </a:pPr>
            <a:r>
              <a:rPr lang="en-US" dirty="0"/>
              <a:t>Prolonged redness after exposure to sun</a:t>
            </a:r>
          </a:p>
          <a:p>
            <a:pPr marL="285750" indent="-285750">
              <a:buFont typeface="Arial" panose="020B0604020202020204" pitchFamily="34" charset="0"/>
              <a:buChar char="•"/>
            </a:pPr>
            <a:r>
              <a:rPr lang="en-US" dirty="0"/>
              <a:t>Residence near equator</a:t>
            </a:r>
          </a:p>
          <a:p>
            <a:pPr marL="285750" indent="-285750">
              <a:buFont typeface="Arial" panose="020B0604020202020204" pitchFamily="34" charset="0"/>
              <a:buChar char="•"/>
            </a:pPr>
            <a:r>
              <a:rPr lang="en-US" dirty="0"/>
              <a:t>Immunosuppression</a:t>
            </a:r>
          </a:p>
        </p:txBody>
      </p:sp>
      <p:sp>
        <p:nvSpPr>
          <p:cNvPr id="4" name="Slide Number Placeholder 3">
            <a:extLst>
              <a:ext uri="{FF2B5EF4-FFF2-40B4-BE49-F238E27FC236}">
                <a16:creationId xmlns:a16="http://schemas.microsoft.com/office/drawing/2014/main" id="{38202679-6595-4663-A854-969937BBADA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729D4-A164-47A3-830D-E792BCE699E4}" type="slidenum">
              <a:rPr kumimoji="0" lang="en-US" sz="1000" b="0" i="0" u="none" strike="noStrike" kern="1200" cap="all" spc="150" normalizeH="0" baseline="0" noProof="0" smtClean="0">
                <a:ln>
                  <a:noFill/>
                </a:ln>
                <a:solidFill>
                  <a:prstClr val="black">
                    <a:tint val="75000"/>
                  </a:prstClr>
                </a:solidFill>
                <a:effectLst/>
                <a:uLnTx/>
                <a:uFillTx/>
                <a:latin typeface="Segoe U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all" spc="150" normalizeH="0" baseline="0" noProof="0" dirty="0">
              <a:ln>
                <a:noFill/>
              </a:ln>
              <a:solidFill>
                <a:prstClr val="black">
                  <a:tint val="75000"/>
                </a:prstClr>
              </a:solidFill>
              <a:effectLst/>
              <a:uLnTx/>
              <a:uFillTx/>
              <a:latin typeface="Segoe UI Light"/>
              <a:ea typeface="+mn-ea"/>
              <a:cs typeface="+mn-cs"/>
            </a:endParaRPr>
          </a:p>
        </p:txBody>
      </p:sp>
      <p:sp>
        <p:nvSpPr>
          <p:cNvPr id="52" name="Rectangle 51">
            <a:extLst>
              <a:ext uri="{FF2B5EF4-FFF2-40B4-BE49-F238E27FC236}">
                <a16:creationId xmlns:a16="http://schemas.microsoft.com/office/drawing/2014/main" id="{CB5CC355-F6A6-4B5D-BE90-7C2313A8123B}"/>
              </a:ext>
              <a:ext uri="{C183D7F6-B498-43B3-948B-1728B52AA6E4}">
                <adec:decorative xmlns:adec="http://schemas.microsoft.com/office/drawing/2017/decorative" val="1"/>
              </a:ext>
            </a:extLst>
          </p:cNvPr>
          <p:cNvSpPr/>
          <p:nvPr/>
        </p:nvSpPr>
        <p:spPr>
          <a:xfrm>
            <a:off x="8767679" y="-20150"/>
            <a:ext cx="2349500" cy="627144"/>
          </a:xfrm>
          <a:prstGeom prst="rect">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Segoe UI Light"/>
              <a:ea typeface="+mn-ea"/>
              <a:cs typeface="+mn-cs"/>
            </a:endParaRPr>
          </a:p>
        </p:txBody>
      </p:sp>
    </p:spTree>
    <p:extLst>
      <p:ext uri="{BB962C8B-B14F-4D97-AF65-F5344CB8AC3E}">
        <p14:creationId xmlns:p14="http://schemas.microsoft.com/office/powerpoint/2010/main" val="2123049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865FC-0FA0-EFC1-07F3-C66958498CFD}"/>
              </a:ext>
            </a:extLst>
          </p:cNvPr>
          <p:cNvSpPr>
            <a:spLocks noGrp="1"/>
          </p:cNvSpPr>
          <p:nvPr>
            <p:ph type="title"/>
          </p:nvPr>
        </p:nvSpPr>
        <p:spPr>
          <a:xfrm>
            <a:off x="1208240" y="519809"/>
            <a:ext cx="9601196" cy="772926"/>
          </a:xfrm>
        </p:spPr>
        <p:txBody>
          <a:bodyPr/>
          <a:lstStyle/>
          <a:p>
            <a:r>
              <a:rPr lang="en-US" dirty="0"/>
              <a:t>Signs and Symptoms of Lesions</a:t>
            </a:r>
          </a:p>
        </p:txBody>
      </p:sp>
      <p:sp>
        <p:nvSpPr>
          <p:cNvPr id="3" name="Content Placeholder 2">
            <a:extLst>
              <a:ext uri="{FF2B5EF4-FFF2-40B4-BE49-F238E27FC236}">
                <a16:creationId xmlns:a16="http://schemas.microsoft.com/office/drawing/2014/main" id="{08A0DD8D-707C-F7B8-0CE9-7B93DAC27B3E}"/>
              </a:ext>
            </a:extLst>
          </p:cNvPr>
          <p:cNvSpPr>
            <a:spLocks noGrp="1"/>
          </p:cNvSpPr>
          <p:nvPr>
            <p:ph sz="half" idx="1"/>
          </p:nvPr>
        </p:nvSpPr>
        <p:spPr>
          <a:xfrm>
            <a:off x="6183164" y="2641600"/>
            <a:ext cx="5208230" cy="3310128"/>
          </a:xfrm>
        </p:spPr>
        <p:txBody>
          <a:bodyPr>
            <a:normAutofit lnSpcReduction="10000"/>
          </a:bodyPr>
          <a:lstStyle/>
          <a:p>
            <a:pPr marL="0" indent="0">
              <a:buNone/>
            </a:pPr>
            <a:r>
              <a:rPr lang="en-US" b="1" dirty="0"/>
              <a:t>Non-melanoma skin cancer (NMSC)</a:t>
            </a:r>
          </a:p>
          <a:p>
            <a:r>
              <a:rPr lang="en-US" dirty="0"/>
              <a:t>Painful or itchy</a:t>
            </a:r>
          </a:p>
          <a:p>
            <a:r>
              <a:rPr lang="en-US" dirty="0"/>
              <a:t>Dry or scaly</a:t>
            </a:r>
          </a:p>
          <a:p>
            <a:r>
              <a:rPr lang="en-US" dirty="0"/>
              <a:t>Pearly or waxy</a:t>
            </a:r>
          </a:p>
          <a:p>
            <a:r>
              <a:rPr lang="en-US" dirty="0"/>
              <a:t>Ulcerated and not healing</a:t>
            </a:r>
          </a:p>
          <a:p>
            <a:r>
              <a:rPr lang="en-US" dirty="0"/>
              <a:t>Staging based on size and invasion of deep dermal structures</a:t>
            </a:r>
          </a:p>
          <a:p>
            <a:endParaRPr lang="en-US" dirty="0"/>
          </a:p>
        </p:txBody>
      </p:sp>
      <p:sp>
        <p:nvSpPr>
          <p:cNvPr id="4" name="Content Placeholder 3">
            <a:extLst>
              <a:ext uri="{FF2B5EF4-FFF2-40B4-BE49-F238E27FC236}">
                <a16:creationId xmlns:a16="http://schemas.microsoft.com/office/drawing/2014/main" id="{E980047E-270B-0F2B-C266-D5D37BB43CBE}"/>
              </a:ext>
            </a:extLst>
          </p:cNvPr>
          <p:cNvSpPr>
            <a:spLocks noGrp="1"/>
          </p:cNvSpPr>
          <p:nvPr>
            <p:ph sz="half" idx="2"/>
          </p:nvPr>
        </p:nvSpPr>
        <p:spPr>
          <a:xfrm>
            <a:off x="806704" y="2641600"/>
            <a:ext cx="5202134" cy="3310128"/>
          </a:xfrm>
        </p:spPr>
        <p:txBody>
          <a:bodyPr>
            <a:normAutofit lnSpcReduction="10000"/>
          </a:bodyPr>
          <a:lstStyle/>
          <a:p>
            <a:r>
              <a:rPr lang="en-US" b="1" dirty="0"/>
              <a:t>Melanoma</a:t>
            </a:r>
            <a:r>
              <a:rPr lang="en-US" dirty="0"/>
              <a:t> – remember your ABCDEs!</a:t>
            </a:r>
          </a:p>
          <a:p>
            <a:r>
              <a:rPr lang="en-US" dirty="0"/>
              <a:t>Dermatologists and dermatopathologists will do a melanoma staging following a biopsy</a:t>
            </a:r>
          </a:p>
          <a:p>
            <a:r>
              <a:rPr lang="en-US" dirty="0"/>
              <a:t>Stage 0 – </a:t>
            </a:r>
            <a:r>
              <a:rPr lang="en-US" i="1" dirty="0"/>
              <a:t>in situ</a:t>
            </a:r>
            <a:r>
              <a:rPr lang="en-US" dirty="0"/>
              <a:t>, considered non-invasive</a:t>
            </a:r>
          </a:p>
          <a:p>
            <a:r>
              <a:rPr lang="en-US" dirty="0"/>
              <a:t>Stage IV – invasion of subcutaneous tissue and beyond; distant metastasis</a:t>
            </a:r>
          </a:p>
          <a:p>
            <a:endParaRPr lang="en-US" dirty="0"/>
          </a:p>
        </p:txBody>
      </p:sp>
      <p:pic>
        <p:nvPicPr>
          <p:cNvPr id="10242" name="Picture 2" descr="Basal Cell Carcinoma - American Osteopathic College of Dermatology (AOCD)">
            <a:extLst>
              <a:ext uri="{FF2B5EF4-FFF2-40B4-BE49-F238E27FC236}">
                <a16:creationId xmlns:a16="http://schemas.microsoft.com/office/drawing/2014/main" id="{6C9ACF59-08E4-8F45-C0E7-797DF7C19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9792" y="1275945"/>
            <a:ext cx="2067208" cy="138244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Melanoma - Wikipedia">
            <a:extLst>
              <a:ext uri="{FF2B5EF4-FFF2-40B4-BE49-F238E27FC236}">
                <a16:creationId xmlns:a16="http://schemas.microsoft.com/office/drawing/2014/main" id="{BD314DA3-09CB-66EE-63B6-D69DF35930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7151" y="1292735"/>
            <a:ext cx="2067208" cy="14385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515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itle 48">
            <a:extLst>
              <a:ext uri="{FF2B5EF4-FFF2-40B4-BE49-F238E27FC236}">
                <a16:creationId xmlns:a16="http://schemas.microsoft.com/office/drawing/2014/main" id="{3C4CC1D7-A91E-4CD5-B051-0B202E09ACE0}"/>
              </a:ext>
            </a:extLst>
          </p:cNvPr>
          <p:cNvSpPr>
            <a:spLocks noGrp="1"/>
          </p:cNvSpPr>
          <p:nvPr>
            <p:ph type="title"/>
          </p:nvPr>
        </p:nvSpPr>
        <p:spPr>
          <a:xfrm>
            <a:off x="838200" y="498928"/>
            <a:ext cx="10515600" cy="567872"/>
          </a:xfrm>
        </p:spPr>
        <p:txBody>
          <a:bodyPr/>
          <a:lstStyle/>
          <a:p>
            <a:r>
              <a:rPr lang="en-US" dirty="0"/>
              <a:t>ABCDEs of Melanoma detection</a:t>
            </a:r>
          </a:p>
        </p:txBody>
      </p:sp>
      <p:sp>
        <p:nvSpPr>
          <p:cNvPr id="14" name="Text Placeholder 13">
            <a:extLst>
              <a:ext uri="{FF2B5EF4-FFF2-40B4-BE49-F238E27FC236}">
                <a16:creationId xmlns:a16="http://schemas.microsoft.com/office/drawing/2014/main" id="{5C73BB6C-294B-4A13-AFEB-58CFBE6EDC0E}"/>
              </a:ext>
            </a:extLst>
          </p:cNvPr>
          <p:cNvSpPr>
            <a:spLocks noGrp="1"/>
          </p:cNvSpPr>
          <p:nvPr>
            <p:ph type="body" sz="quarter" idx="15"/>
          </p:nvPr>
        </p:nvSpPr>
        <p:spPr>
          <a:xfrm>
            <a:off x="727843" y="2434147"/>
            <a:ext cx="1826631" cy="776287"/>
          </a:xfrm>
        </p:spPr>
        <p:txBody>
          <a:bodyPr/>
          <a:lstStyle/>
          <a:p>
            <a:r>
              <a:rPr lang="en-US" dirty="0"/>
              <a:t>Asymmetry</a:t>
            </a:r>
          </a:p>
        </p:txBody>
      </p:sp>
      <p:sp>
        <p:nvSpPr>
          <p:cNvPr id="19" name="Text Placeholder 18">
            <a:extLst>
              <a:ext uri="{FF2B5EF4-FFF2-40B4-BE49-F238E27FC236}">
                <a16:creationId xmlns:a16="http://schemas.microsoft.com/office/drawing/2014/main" id="{E6F35BA7-9C1A-47BD-9F51-FF505471E934}"/>
              </a:ext>
            </a:extLst>
          </p:cNvPr>
          <p:cNvSpPr>
            <a:spLocks noGrp="1"/>
          </p:cNvSpPr>
          <p:nvPr>
            <p:ph type="body" sz="quarter" idx="20"/>
          </p:nvPr>
        </p:nvSpPr>
        <p:spPr>
          <a:xfrm>
            <a:off x="727843" y="3267049"/>
            <a:ext cx="1826631" cy="1527689"/>
          </a:xfrm>
        </p:spPr>
        <p:txBody>
          <a:bodyPr/>
          <a:lstStyle/>
          <a:p>
            <a:r>
              <a:rPr lang="en-US" dirty="0"/>
              <a:t>When one half of the mole doesn’t match the other</a:t>
            </a:r>
          </a:p>
        </p:txBody>
      </p:sp>
      <p:sp>
        <p:nvSpPr>
          <p:cNvPr id="65" name="Text Placeholder 64">
            <a:extLst>
              <a:ext uri="{FF2B5EF4-FFF2-40B4-BE49-F238E27FC236}">
                <a16:creationId xmlns:a16="http://schemas.microsoft.com/office/drawing/2014/main" id="{56983C54-58DE-4EC6-A4F8-CC5E0956C55F}"/>
              </a:ext>
            </a:extLst>
          </p:cNvPr>
          <p:cNvSpPr>
            <a:spLocks noGrp="1"/>
          </p:cNvSpPr>
          <p:nvPr>
            <p:ph type="body" sz="quarter" idx="21"/>
          </p:nvPr>
        </p:nvSpPr>
        <p:spPr>
          <a:xfrm>
            <a:off x="2952111" y="2443870"/>
            <a:ext cx="1826631" cy="776287"/>
          </a:xfrm>
        </p:spPr>
        <p:txBody>
          <a:bodyPr/>
          <a:lstStyle/>
          <a:p>
            <a:r>
              <a:rPr lang="en-US" dirty="0"/>
              <a:t>BORDER</a:t>
            </a:r>
          </a:p>
        </p:txBody>
      </p:sp>
      <p:sp>
        <p:nvSpPr>
          <p:cNvPr id="66" name="Text Placeholder 65">
            <a:extLst>
              <a:ext uri="{FF2B5EF4-FFF2-40B4-BE49-F238E27FC236}">
                <a16:creationId xmlns:a16="http://schemas.microsoft.com/office/drawing/2014/main" id="{69FD5778-FBC3-4719-B73E-FDA8CD3E6F78}"/>
              </a:ext>
            </a:extLst>
          </p:cNvPr>
          <p:cNvSpPr>
            <a:spLocks noGrp="1"/>
          </p:cNvSpPr>
          <p:nvPr>
            <p:ph type="body" sz="quarter" idx="22"/>
          </p:nvPr>
        </p:nvSpPr>
        <p:spPr>
          <a:xfrm>
            <a:off x="2952111" y="3276772"/>
            <a:ext cx="1826631" cy="1527689"/>
          </a:xfrm>
        </p:spPr>
        <p:txBody>
          <a:bodyPr/>
          <a:lstStyle/>
          <a:p>
            <a:r>
              <a:rPr lang="en-US" dirty="0"/>
              <a:t>When the borders of the mole are irregular, ragged, or blurred</a:t>
            </a:r>
          </a:p>
        </p:txBody>
      </p:sp>
      <p:sp>
        <p:nvSpPr>
          <p:cNvPr id="67" name="Text Placeholder 66">
            <a:extLst>
              <a:ext uri="{FF2B5EF4-FFF2-40B4-BE49-F238E27FC236}">
                <a16:creationId xmlns:a16="http://schemas.microsoft.com/office/drawing/2014/main" id="{D1B4E94F-ED75-4961-8559-62760ECE77C3}"/>
              </a:ext>
            </a:extLst>
          </p:cNvPr>
          <p:cNvSpPr>
            <a:spLocks noGrp="1"/>
          </p:cNvSpPr>
          <p:nvPr>
            <p:ph type="body" sz="quarter" idx="23"/>
          </p:nvPr>
        </p:nvSpPr>
        <p:spPr>
          <a:xfrm>
            <a:off x="5182684" y="2434147"/>
            <a:ext cx="1826631" cy="776287"/>
          </a:xfrm>
        </p:spPr>
        <p:txBody>
          <a:bodyPr/>
          <a:lstStyle/>
          <a:p>
            <a:r>
              <a:rPr lang="en-US" dirty="0"/>
              <a:t>Color</a:t>
            </a:r>
          </a:p>
        </p:txBody>
      </p:sp>
      <p:sp>
        <p:nvSpPr>
          <p:cNvPr id="68" name="Text Placeholder 67">
            <a:extLst>
              <a:ext uri="{FF2B5EF4-FFF2-40B4-BE49-F238E27FC236}">
                <a16:creationId xmlns:a16="http://schemas.microsoft.com/office/drawing/2014/main" id="{E5506267-2D48-49F5-A83E-BDD4CEDE678B}"/>
              </a:ext>
            </a:extLst>
          </p:cNvPr>
          <p:cNvSpPr>
            <a:spLocks noGrp="1"/>
          </p:cNvSpPr>
          <p:nvPr>
            <p:ph type="body" sz="quarter" idx="24"/>
          </p:nvPr>
        </p:nvSpPr>
        <p:spPr>
          <a:xfrm>
            <a:off x="5182684" y="3267049"/>
            <a:ext cx="1826631" cy="1527689"/>
          </a:xfrm>
        </p:spPr>
        <p:txBody>
          <a:bodyPr/>
          <a:lstStyle/>
          <a:p>
            <a:r>
              <a:rPr lang="en-US" dirty="0"/>
              <a:t>When the color of the mole varies throughout and/or there appears to be no uniform pigmentation</a:t>
            </a:r>
          </a:p>
        </p:txBody>
      </p:sp>
      <p:sp>
        <p:nvSpPr>
          <p:cNvPr id="69" name="Text Placeholder 68">
            <a:extLst>
              <a:ext uri="{FF2B5EF4-FFF2-40B4-BE49-F238E27FC236}">
                <a16:creationId xmlns:a16="http://schemas.microsoft.com/office/drawing/2014/main" id="{C3FBF82F-DBD2-47F5-B554-7A0405FCE74C}"/>
              </a:ext>
            </a:extLst>
          </p:cNvPr>
          <p:cNvSpPr>
            <a:spLocks noGrp="1"/>
          </p:cNvSpPr>
          <p:nvPr>
            <p:ph type="body" sz="quarter" idx="25"/>
          </p:nvPr>
        </p:nvSpPr>
        <p:spPr>
          <a:xfrm>
            <a:off x="7413259" y="2443870"/>
            <a:ext cx="1826631" cy="776287"/>
          </a:xfrm>
        </p:spPr>
        <p:txBody>
          <a:bodyPr/>
          <a:lstStyle/>
          <a:p>
            <a:r>
              <a:rPr lang="en-US" dirty="0"/>
              <a:t>Diameter</a:t>
            </a:r>
          </a:p>
        </p:txBody>
      </p:sp>
      <p:sp>
        <p:nvSpPr>
          <p:cNvPr id="70" name="Text Placeholder 69">
            <a:extLst>
              <a:ext uri="{FF2B5EF4-FFF2-40B4-BE49-F238E27FC236}">
                <a16:creationId xmlns:a16="http://schemas.microsoft.com/office/drawing/2014/main" id="{1B675A47-B6F8-4C4D-94F4-A52389C3C52D}"/>
              </a:ext>
            </a:extLst>
          </p:cNvPr>
          <p:cNvSpPr>
            <a:spLocks noGrp="1"/>
          </p:cNvSpPr>
          <p:nvPr>
            <p:ph type="body" sz="quarter" idx="26"/>
          </p:nvPr>
        </p:nvSpPr>
        <p:spPr>
          <a:xfrm>
            <a:off x="7413259" y="3276772"/>
            <a:ext cx="1826631" cy="1527689"/>
          </a:xfrm>
        </p:spPr>
        <p:txBody>
          <a:bodyPr/>
          <a:lstStyle/>
          <a:p>
            <a:r>
              <a:rPr lang="en-US" dirty="0"/>
              <a:t>If the diameter is larger than 6mm (approx. a pencil eraser)</a:t>
            </a:r>
          </a:p>
        </p:txBody>
      </p:sp>
      <p:sp>
        <p:nvSpPr>
          <p:cNvPr id="71" name="Text Placeholder 70">
            <a:extLst>
              <a:ext uri="{FF2B5EF4-FFF2-40B4-BE49-F238E27FC236}">
                <a16:creationId xmlns:a16="http://schemas.microsoft.com/office/drawing/2014/main" id="{563DF0AC-EC94-4ECF-849C-EC09FF7F46B5}"/>
              </a:ext>
            </a:extLst>
          </p:cNvPr>
          <p:cNvSpPr>
            <a:spLocks noGrp="1"/>
          </p:cNvSpPr>
          <p:nvPr>
            <p:ph type="body" sz="quarter" idx="27"/>
          </p:nvPr>
        </p:nvSpPr>
        <p:spPr>
          <a:xfrm>
            <a:off x="9630331" y="2434147"/>
            <a:ext cx="1826631" cy="776287"/>
          </a:xfrm>
        </p:spPr>
        <p:txBody>
          <a:bodyPr/>
          <a:lstStyle/>
          <a:p>
            <a:r>
              <a:rPr lang="en-US" dirty="0"/>
              <a:t>Evolving</a:t>
            </a:r>
          </a:p>
        </p:txBody>
      </p:sp>
      <p:sp>
        <p:nvSpPr>
          <p:cNvPr id="72" name="Text Placeholder 71">
            <a:extLst>
              <a:ext uri="{FF2B5EF4-FFF2-40B4-BE49-F238E27FC236}">
                <a16:creationId xmlns:a16="http://schemas.microsoft.com/office/drawing/2014/main" id="{8A6E6F45-E685-4E7B-B715-B80B70922716}"/>
              </a:ext>
            </a:extLst>
          </p:cNvPr>
          <p:cNvSpPr>
            <a:spLocks noGrp="1"/>
          </p:cNvSpPr>
          <p:nvPr>
            <p:ph type="body" sz="quarter" idx="28"/>
          </p:nvPr>
        </p:nvSpPr>
        <p:spPr>
          <a:xfrm>
            <a:off x="9630331" y="3267049"/>
            <a:ext cx="1826631" cy="1527689"/>
          </a:xfrm>
        </p:spPr>
        <p:txBody>
          <a:bodyPr/>
          <a:lstStyle/>
          <a:p>
            <a:r>
              <a:rPr lang="en-US" dirty="0"/>
              <a:t>Changes in the mole over a variable time of weeks, months, or years</a:t>
            </a:r>
          </a:p>
        </p:txBody>
      </p:sp>
      <p:sp>
        <p:nvSpPr>
          <p:cNvPr id="2" name="Date Placeholder 1">
            <a:extLst>
              <a:ext uri="{FF2B5EF4-FFF2-40B4-BE49-F238E27FC236}">
                <a16:creationId xmlns:a16="http://schemas.microsoft.com/office/drawing/2014/main" id="{F35F8F81-4111-45BC-A8DD-09578AD09EFE}"/>
              </a:ext>
            </a:extLst>
          </p:cNvPr>
          <p:cNvSpPr>
            <a:spLocks noGrp="1"/>
          </p:cNvSpPr>
          <p:nvPr>
            <p:ph type="dt" sz="half" idx="10"/>
          </p:nvPr>
        </p:nvSpPr>
        <p:spPr>
          <a:xfrm>
            <a:off x="838200" y="635635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all" spc="150" normalizeH="0" baseline="0" noProof="0" dirty="0">
                <a:ln>
                  <a:noFill/>
                </a:ln>
                <a:solidFill>
                  <a:prstClr val="black">
                    <a:tint val="75000"/>
                  </a:prstClr>
                </a:solidFill>
                <a:effectLst/>
                <a:uLnTx/>
                <a:uFillTx/>
                <a:latin typeface="Segoe UI Light"/>
                <a:ea typeface="+mn-ea"/>
                <a:cs typeface="+mn-cs"/>
              </a:rPr>
              <a:t>2023</a:t>
            </a:r>
          </a:p>
        </p:txBody>
      </p:sp>
      <p:sp>
        <p:nvSpPr>
          <p:cNvPr id="3" name="Footer Placeholder 2">
            <a:extLst>
              <a:ext uri="{FF2B5EF4-FFF2-40B4-BE49-F238E27FC236}">
                <a16:creationId xmlns:a16="http://schemas.microsoft.com/office/drawing/2014/main" id="{FCEF50C5-235C-4A73-924A-E2EC97F71896}"/>
              </a:ext>
            </a:extLst>
          </p:cNvPr>
          <p:cNvSpPr>
            <a:spLocks noGrp="1"/>
          </p:cNvSpPr>
          <p:nvPr>
            <p:ph type="ftr" sz="quarter" idx="11"/>
          </p:nvPr>
        </p:nvSpPr>
        <p:spPr>
          <a:xfrm>
            <a:off x="4038600" y="6356350"/>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solidFill>
                  <a:prstClr val="black">
                    <a:tint val="75000"/>
                  </a:prstClr>
                </a:solidFill>
                <a:latin typeface="Segoe UI Light"/>
              </a:rPr>
              <a:t>Source: check4cancer.com</a:t>
            </a:r>
            <a:endParaRPr kumimoji="0" lang="en-US" sz="1000" b="0" i="0" u="none" strike="noStrike" kern="1200" cap="all" spc="150" normalizeH="0" baseline="0" noProof="0" dirty="0">
              <a:ln>
                <a:noFill/>
              </a:ln>
              <a:solidFill>
                <a:prstClr val="black">
                  <a:tint val="75000"/>
                </a:prstClr>
              </a:solidFill>
              <a:effectLst/>
              <a:uLnTx/>
              <a:uFillTx/>
              <a:latin typeface="Segoe UI Light"/>
              <a:ea typeface="+mn-ea"/>
              <a:cs typeface="+mn-cs"/>
            </a:endParaRPr>
          </a:p>
        </p:txBody>
      </p:sp>
      <p:sp>
        <p:nvSpPr>
          <p:cNvPr id="4" name="Slide Number Placeholder 3">
            <a:extLst>
              <a:ext uri="{FF2B5EF4-FFF2-40B4-BE49-F238E27FC236}">
                <a16:creationId xmlns:a16="http://schemas.microsoft.com/office/drawing/2014/main" id="{B3D139B0-AFDC-487D-BA64-66803D0D6924}"/>
              </a:ext>
            </a:extLst>
          </p:cNvPr>
          <p:cNvSpPr>
            <a:spLocks noGrp="1"/>
          </p:cNvSpPr>
          <p:nvPr>
            <p:ph type="sldNum" sz="quarter" idx="12"/>
          </p:nvPr>
        </p:nvSpPr>
        <p:spPr>
          <a:xfrm>
            <a:off x="8610600" y="6356350"/>
            <a:ext cx="27432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729D4-A164-47A3-830D-E792BCE699E4}" type="slidenum">
              <a:rPr kumimoji="0" lang="en-US" sz="1000" b="0" i="0" u="none" strike="noStrike" kern="1200" cap="all" spc="150" normalizeH="0" baseline="0" noProof="0" smtClean="0">
                <a:ln>
                  <a:noFill/>
                </a:ln>
                <a:solidFill>
                  <a:prstClr val="black">
                    <a:tint val="75000"/>
                  </a:prstClr>
                </a:solidFill>
                <a:effectLst/>
                <a:uLnTx/>
                <a:uFillTx/>
                <a:latin typeface="Segoe UI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all" spc="150" normalizeH="0" baseline="0" noProof="0" dirty="0">
              <a:ln>
                <a:noFill/>
              </a:ln>
              <a:solidFill>
                <a:prstClr val="black">
                  <a:tint val="75000"/>
                </a:prstClr>
              </a:solidFill>
              <a:effectLst/>
              <a:uLnTx/>
              <a:uFillTx/>
              <a:latin typeface="Segoe UI Light"/>
              <a:ea typeface="+mn-ea"/>
              <a:cs typeface="+mn-cs"/>
            </a:endParaRPr>
          </a:p>
        </p:txBody>
      </p:sp>
    </p:spTree>
    <p:extLst>
      <p:ext uri="{BB962C8B-B14F-4D97-AF65-F5344CB8AC3E}">
        <p14:creationId xmlns:p14="http://schemas.microsoft.com/office/powerpoint/2010/main" val="1080013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8176E045-8263-8CF9-D9B1-5BC56E5268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6900" y="0"/>
            <a:ext cx="59166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6904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CC6358A-91F4-383D-40D0-47CEA80509CC}"/>
              </a:ext>
            </a:extLst>
          </p:cNvPr>
          <p:cNvSpPr>
            <a:spLocks noGrp="1"/>
          </p:cNvSpPr>
          <p:nvPr>
            <p:ph type="title"/>
          </p:nvPr>
        </p:nvSpPr>
        <p:spPr>
          <a:xfrm>
            <a:off x="6197600" y="694781"/>
            <a:ext cx="4749800" cy="527050"/>
          </a:xfrm>
        </p:spPr>
        <p:txBody>
          <a:bodyPr anchor="b">
            <a:normAutofit/>
          </a:bodyPr>
          <a:lstStyle/>
          <a:p>
            <a:r>
              <a:rPr lang="en-US" sz="3000" dirty="0"/>
              <a:t>Case Study</a:t>
            </a:r>
          </a:p>
        </p:txBody>
      </p:sp>
      <p:pic>
        <p:nvPicPr>
          <p:cNvPr id="7170" name="Picture 2" descr="Skin Cancer on the Rise, but Only in Seniors">
            <a:extLst>
              <a:ext uri="{FF2B5EF4-FFF2-40B4-BE49-F238E27FC236}">
                <a16:creationId xmlns:a16="http://schemas.microsoft.com/office/drawing/2014/main" id="{D6A66F90-9C83-434C-31B7-350788D67268}"/>
              </a:ext>
            </a:extLst>
          </p:cNvPr>
          <p:cNvPicPr>
            <a:picLocks noGrp="1" noChangeAspect="1" noChangeArrowheads="1"/>
          </p:cNvPicPr>
          <p:nvPr>
            <p:ph type="pic" sz="quarter" idx="13"/>
          </p:nvPr>
        </p:nvPicPr>
        <p:blipFill rotWithShape="1">
          <a:blip r:embed="rId3">
            <a:extLst>
              <a:ext uri="{28A0092B-C50C-407E-A947-70E740481C1C}">
                <a14:useLocalDpi xmlns:a14="http://schemas.microsoft.com/office/drawing/2010/main" val="0"/>
              </a:ext>
            </a:extLst>
          </a:blip>
          <a:srcRect l="26176" r="33592"/>
          <a:stretch/>
        </p:blipFill>
        <p:spPr bwMode="auto">
          <a:xfrm>
            <a:off x="838200" y="492125"/>
            <a:ext cx="4114800" cy="5372100"/>
          </a:xfrm>
          <a:prstGeom prst="rect">
            <a:avLst/>
          </a:prstGeom>
          <a:solidFill>
            <a:srgbClr val="FFFFFF"/>
          </a:solidFill>
        </p:spPr>
      </p:pic>
      <p:sp>
        <p:nvSpPr>
          <p:cNvPr id="7" name="Text Placeholder 6">
            <a:extLst>
              <a:ext uri="{FF2B5EF4-FFF2-40B4-BE49-F238E27FC236}">
                <a16:creationId xmlns:a16="http://schemas.microsoft.com/office/drawing/2014/main" id="{83A77744-85CE-C041-BE43-AA5C1E6021F7}"/>
              </a:ext>
            </a:extLst>
          </p:cNvPr>
          <p:cNvSpPr>
            <a:spLocks noGrp="1"/>
          </p:cNvSpPr>
          <p:nvPr>
            <p:ph type="body" sz="quarter" idx="15"/>
          </p:nvPr>
        </p:nvSpPr>
        <p:spPr>
          <a:xfrm>
            <a:off x="6197600" y="1299029"/>
            <a:ext cx="4749800" cy="4939211"/>
          </a:xfrm>
        </p:spPr>
        <p:txBody>
          <a:bodyPr>
            <a:normAutofit fontScale="92500" lnSpcReduction="10000"/>
          </a:bodyPr>
          <a:lstStyle/>
          <a:p>
            <a:pPr marL="342900" indent="-342900">
              <a:spcAft>
                <a:spcPts val="600"/>
              </a:spcAft>
              <a:buFont typeface="Arial" panose="020B0604020202020204" pitchFamily="34" charset="0"/>
              <a:buChar char="•"/>
            </a:pPr>
            <a:r>
              <a:rPr lang="en-US" sz="1800" dirty="0"/>
              <a:t>79-year-old female referred to PT for cervical stenosis, gradual onset</a:t>
            </a:r>
          </a:p>
          <a:p>
            <a:pPr marL="342900" indent="-342900">
              <a:spcAft>
                <a:spcPts val="600"/>
              </a:spcAft>
              <a:buFont typeface="Arial" panose="020B0604020202020204" pitchFamily="34" charset="0"/>
              <a:buChar char="•"/>
            </a:pPr>
            <a:r>
              <a:rPr lang="en-US" sz="1800" dirty="0"/>
              <a:t>Otherwise insignificant medical history (and no reported history of cancer)</a:t>
            </a:r>
          </a:p>
          <a:p>
            <a:pPr marL="342900" indent="-342900">
              <a:spcAft>
                <a:spcPts val="600"/>
              </a:spcAft>
              <a:buFont typeface="Arial" panose="020B0604020202020204" pitchFamily="34" charset="0"/>
              <a:buChar char="•"/>
            </a:pPr>
            <a:r>
              <a:rPr lang="en-US" sz="1800" dirty="0"/>
              <a:t>PT noticed several moles of varying shapes, sizes and colors around her head, neck, and upper extremities</a:t>
            </a:r>
          </a:p>
          <a:p>
            <a:pPr marL="342900" indent="-342900">
              <a:spcAft>
                <a:spcPts val="600"/>
              </a:spcAft>
              <a:buFont typeface="Arial" panose="020B0604020202020204" pitchFamily="34" charset="0"/>
              <a:buChar char="•"/>
            </a:pPr>
            <a:r>
              <a:rPr lang="en-US" sz="1800" dirty="0"/>
              <a:t>Used ABCD checklist, asked if patient had noticed any recent changes</a:t>
            </a:r>
          </a:p>
          <a:p>
            <a:pPr marL="342900" indent="-342900">
              <a:spcAft>
                <a:spcPts val="600"/>
              </a:spcAft>
              <a:buFont typeface="Arial" panose="020B0604020202020204" pitchFamily="34" charset="0"/>
              <a:buChar char="•"/>
            </a:pPr>
            <a:r>
              <a:rPr lang="en-US" sz="1800" dirty="0"/>
              <a:t>Noticed one on left supraclavicular region was symmetrical, but with irregular borders and a mix of brown/black</a:t>
            </a:r>
          </a:p>
          <a:p>
            <a:pPr marL="342900" indent="-342900">
              <a:spcAft>
                <a:spcPts val="600"/>
              </a:spcAft>
              <a:buFont typeface="Arial" panose="020B0604020202020204" pitchFamily="34" charset="0"/>
              <a:buChar char="•"/>
            </a:pPr>
            <a:endParaRPr lang="en-US" sz="1800" dirty="0"/>
          </a:p>
          <a:p>
            <a:pPr marL="342900" indent="-342900">
              <a:spcAft>
                <a:spcPts val="600"/>
              </a:spcAft>
              <a:buFont typeface="Arial" panose="020B0604020202020204" pitchFamily="34" charset="0"/>
              <a:buChar char="•"/>
            </a:pPr>
            <a:endParaRPr lang="en-US" sz="1800" dirty="0"/>
          </a:p>
        </p:txBody>
      </p:sp>
      <p:sp>
        <p:nvSpPr>
          <p:cNvPr id="7184" name="Footer Placeholder 5">
            <a:extLst>
              <a:ext uri="{FF2B5EF4-FFF2-40B4-BE49-F238E27FC236}">
                <a16:creationId xmlns:a16="http://schemas.microsoft.com/office/drawing/2014/main" id="{78E5B76D-A920-C7ED-8437-733A103C7EDD}"/>
              </a:ext>
            </a:extLst>
          </p:cNvPr>
          <p:cNvSpPr>
            <a:spLocks noGrp="1"/>
          </p:cNvSpPr>
          <p:nvPr>
            <p:ph type="ftr" sz="quarter" idx="11"/>
          </p:nvPr>
        </p:nvSpPr>
        <p:spPr>
          <a:xfrm>
            <a:off x="4038600" y="6356350"/>
            <a:ext cx="4114800" cy="365125"/>
          </a:xfrm>
        </p:spPr>
        <p:txBody>
          <a:bodyPr/>
          <a:lstStyle/>
          <a:p>
            <a:pPr>
              <a:spcAft>
                <a:spcPts val="600"/>
              </a:spcAft>
            </a:pPr>
            <a:r>
              <a:rPr lang="en-US" dirty="0"/>
              <a:t>Skin Cancer</a:t>
            </a:r>
          </a:p>
        </p:txBody>
      </p:sp>
      <p:sp>
        <p:nvSpPr>
          <p:cNvPr id="7185" name="Slide Number Placeholder 6">
            <a:extLst>
              <a:ext uri="{FF2B5EF4-FFF2-40B4-BE49-F238E27FC236}">
                <a16:creationId xmlns:a16="http://schemas.microsoft.com/office/drawing/2014/main" id="{3F3DE4F7-D084-42CA-2DD1-CC75E6F6289C}"/>
              </a:ext>
            </a:extLst>
          </p:cNvPr>
          <p:cNvSpPr>
            <a:spLocks noGrp="1"/>
          </p:cNvSpPr>
          <p:nvPr>
            <p:ph type="sldNum" sz="quarter" idx="12"/>
          </p:nvPr>
        </p:nvSpPr>
        <p:spPr>
          <a:xfrm>
            <a:off x="8610600" y="6356350"/>
            <a:ext cx="2743200" cy="365125"/>
          </a:xfrm>
        </p:spPr>
        <p:txBody>
          <a:bodyPr/>
          <a:lstStyle/>
          <a:p>
            <a:pPr>
              <a:spcAft>
                <a:spcPts val="600"/>
              </a:spcAft>
            </a:pPr>
            <a:fld id="{F91729D4-A164-47A3-830D-E792BCE699E4}" type="slidenum">
              <a:rPr lang="en-US" smtClean="0"/>
              <a:pPr>
                <a:spcAft>
                  <a:spcPts val="600"/>
                </a:spcAft>
              </a:pPr>
              <a:t>9</a:t>
            </a:fld>
            <a:endParaRPr lang="en-US"/>
          </a:p>
        </p:txBody>
      </p:sp>
    </p:spTree>
    <p:extLst>
      <p:ext uri="{BB962C8B-B14F-4D97-AF65-F5344CB8AC3E}">
        <p14:creationId xmlns:p14="http://schemas.microsoft.com/office/powerpoint/2010/main" val="218676317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Custom 46">
      <a:dk1>
        <a:sysClr val="windowText" lastClr="000000"/>
      </a:dk1>
      <a:lt1>
        <a:sysClr val="window" lastClr="FFFFFF"/>
      </a:lt1>
      <a:dk2>
        <a:srgbClr val="212121"/>
      </a:dk2>
      <a:lt2>
        <a:srgbClr val="DADADA"/>
      </a:lt2>
      <a:accent1>
        <a:srgbClr val="AB946B"/>
      </a:accent1>
      <a:accent2>
        <a:srgbClr val="FF9900"/>
      </a:accent2>
      <a:accent3>
        <a:srgbClr val="DD8C3C"/>
      </a:accent3>
      <a:accent4>
        <a:srgbClr val="8E684C"/>
      </a:accent4>
      <a:accent5>
        <a:srgbClr val="CBAF62"/>
      </a:accent5>
      <a:accent6>
        <a:srgbClr val="33CCCC"/>
      </a:accent6>
      <a:hlink>
        <a:srgbClr val="86724D"/>
      </a:hlink>
      <a:folHlink>
        <a:srgbClr val="B99E84"/>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TM78524312_Recreation Organic design_SL-V1.pptx" id="{F71A86FF-49A3-4B67-A125-11EA00B3A17C}" vid="{EA83300D-506E-4894-9D32-3B71A0743CAA}"/>
    </a:ext>
  </a:extLst>
</a:theme>
</file>

<file path=ppt/theme/theme2.xml><?xml version="1.0" encoding="utf-8"?>
<a:theme xmlns:a="http://schemas.openxmlformats.org/drawingml/2006/main" name="Office Theme">
  <a:themeElements>
    <a:clrScheme name="Custom 17">
      <a:dk1>
        <a:sysClr val="windowText" lastClr="000000"/>
      </a:dk1>
      <a:lt1>
        <a:sysClr val="window" lastClr="FFFFFF"/>
      </a:lt1>
      <a:dk2>
        <a:srgbClr val="44546A"/>
      </a:dk2>
      <a:lt2>
        <a:srgbClr val="E7E6E6"/>
      </a:lt2>
      <a:accent1>
        <a:srgbClr val="BED6DA"/>
      </a:accent1>
      <a:accent2>
        <a:srgbClr val="3E7090"/>
      </a:accent2>
      <a:accent3>
        <a:srgbClr val="93A5A8"/>
      </a:accent3>
      <a:accent4>
        <a:srgbClr val="627272"/>
      </a:accent4>
      <a:accent5>
        <a:srgbClr val="BDA07D"/>
      </a:accent5>
      <a:accent6>
        <a:srgbClr val="D8CAB7"/>
      </a:accent6>
      <a:hlink>
        <a:srgbClr val="0563C1"/>
      </a:hlink>
      <a:folHlink>
        <a:srgbClr val="954F72"/>
      </a:folHlink>
    </a:clrScheme>
    <a:fontScheme name="Custom 24">
      <a:majorFont>
        <a:latin typeface="Segoe UI Light"/>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astal_Presentation_TM33468121_Win32_JC_SL_v3" id="{EB91EBED-606F-4526-98F2-0BC37D122083}" vid="{0066A017-97AF-4FCB-BD31-68FEF3C0112A}"/>
    </a:ext>
  </a:extLst>
</a:theme>
</file>

<file path=ppt/theme/theme3.xml><?xml version="1.0" encoding="utf-8"?>
<a:theme xmlns:a="http://schemas.openxmlformats.org/drawingml/2006/main" name="BizGraphicsBasic">
  <a:themeElements>
    <a:clrScheme name="Custom 5">
      <a:dk1>
        <a:sysClr val="windowText" lastClr="000000"/>
      </a:dk1>
      <a:lt1>
        <a:sysClr val="window" lastClr="FFFFFF"/>
      </a:lt1>
      <a:dk2>
        <a:srgbClr val="000000"/>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f78601806_win32_fixed" id="{90BB4CCB-330D-4EC4-AF13-2DB5DD2B6D9B}" vid="{DFD0D3B9-7E88-45A6-8332-A6A7BA5B8AF8}"/>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C6F0FA-5858-4AD1-8F89-D32310719A51}">
  <ds:schemaRefs>
    <ds:schemaRef ds:uri="http://schemas.microsoft.com/office/2006/documentManagement/types"/>
    <ds:schemaRef ds:uri="http://schemas.openxmlformats.org/package/2006/metadata/core-properties"/>
    <ds:schemaRef ds:uri="http://www.w3.org/XML/1998/namespace"/>
    <ds:schemaRef ds:uri="16c05727-aa75-4e4a-9b5f-8a80a1165891"/>
    <ds:schemaRef ds:uri="http://purl.org/dc/dcmitype/"/>
    <ds:schemaRef ds:uri="http://purl.org/dc/terms/"/>
    <ds:schemaRef ds:uri="http://purl.org/dc/elements/1.1/"/>
    <ds:schemaRef ds:uri="http://schemas.microsoft.com/office/infopath/2007/PartnerControls"/>
    <ds:schemaRef ds:uri="71af3243-3dd4-4a8d-8c0d-dd76da1f02a5"/>
    <ds:schemaRef ds:uri="http://schemas.microsoft.com/office/2006/metadata/properties"/>
  </ds:schemaRefs>
</ds:datastoreItem>
</file>

<file path=customXml/itemProps2.xml><?xml version="1.0" encoding="utf-8"?>
<ds:datastoreItem xmlns:ds="http://schemas.openxmlformats.org/officeDocument/2006/customXml" ds:itemID="{0F92F16A-38EE-4C9D-AFD3-2845EC2D90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5A39CB-C45B-4F08-829C-AB9550EE08F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Recreation design</Template>
  <TotalTime>3109</TotalTime>
  <Words>1655</Words>
  <Application>Microsoft Office PowerPoint</Application>
  <PresentationFormat>Widescreen</PresentationFormat>
  <Paragraphs>166</Paragraphs>
  <Slides>13</Slides>
  <Notes>13</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13</vt:i4>
      </vt:variant>
    </vt:vector>
  </HeadingPairs>
  <TitlesOfParts>
    <vt:vector size="24" baseType="lpstr">
      <vt:lpstr>Arial</vt:lpstr>
      <vt:lpstr>Arial Narrow</vt:lpstr>
      <vt:lpstr>Calibri</vt:lpstr>
      <vt:lpstr>Corbel</vt:lpstr>
      <vt:lpstr>Garamond</vt:lpstr>
      <vt:lpstr>Segoe UI</vt:lpstr>
      <vt:lpstr>Segoe UI Light</vt:lpstr>
      <vt:lpstr>Times</vt:lpstr>
      <vt:lpstr>Organic</vt:lpstr>
      <vt:lpstr>Office Theme</vt:lpstr>
      <vt:lpstr>BizGraphicsBasic</vt:lpstr>
      <vt:lpstr>El Cancer de piel</vt:lpstr>
      <vt:lpstr>Overview</vt:lpstr>
      <vt:lpstr>Causes</vt:lpstr>
      <vt:lpstr>PowerPoint Presentation</vt:lpstr>
      <vt:lpstr>Risk Factors</vt:lpstr>
      <vt:lpstr>Signs and Symptoms of Lesions</vt:lpstr>
      <vt:lpstr>ABCDEs of Melanoma detection</vt:lpstr>
      <vt:lpstr>PowerPoint Presentation</vt:lpstr>
      <vt:lpstr>Case Study</vt:lpstr>
      <vt:lpstr>Case Study Continued</vt:lpstr>
      <vt:lpstr>Case Strengths and Weaknesses</vt:lpstr>
      <vt:lpstr>References</vt:lpstr>
      <vt:lpstr>Kahoot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RECREATION DESIGN</dc:title>
  <dc:creator>Mitchell, Alex</dc:creator>
  <cp:lastModifiedBy>Mitchell, Alex</cp:lastModifiedBy>
  <cp:revision>1</cp:revision>
  <dcterms:created xsi:type="dcterms:W3CDTF">2023-02-07T20:30:07Z</dcterms:created>
  <dcterms:modified xsi:type="dcterms:W3CDTF">2024-03-27T10:14:16Z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