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2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59" r:id="rId3"/>
    <p:sldId id="258" r:id="rId4"/>
    <p:sldId id="257" r:id="rId5"/>
    <p:sldId id="260" r:id="rId6"/>
    <p:sldId id="319" r:id="rId7"/>
    <p:sldId id="261" r:id="rId8"/>
    <p:sldId id="262" r:id="rId9"/>
    <p:sldId id="317" r:id="rId10"/>
    <p:sldId id="265" r:id="rId11"/>
    <p:sldId id="266" r:id="rId12"/>
    <p:sldId id="267" r:id="rId13"/>
    <p:sldId id="268" r:id="rId14"/>
    <p:sldId id="270" r:id="rId15"/>
    <p:sldId id="320" r:id="rId16"/>
    <p:sldId id="271" r:id="rId17"/>
    <p:sldId id="272" r:id="rId18"/>
    <p:sldId id="273" r:id="rId19"/>
    <p:sldId id="275" r:id="rId20"/>
    <p:sldId id="274" r:id="rId21"/>
    <p:sldId id="276" r:id="rId22"/>
    <p:sldId id="277" r:id="rId23"/>
    <p:sldId id="278" r:id="rId24"/>
    <p:sldId id="318" r:id="rId25"/>
    <p:sldId id="280" r:id="rId26"/>
    <p:sldId id="327" r:id="rId27"/>
    <p:sldId id="281" r:id="rId28"/>
    <p:sldId id="337" r:id="rId29"/>
    <p:sldId id="282" r:id="rId30"/>
    <p:sldId id="307" r:id="rId31"/>
    <p:sldId id="283" r:id="rId32"/>
    <p:sldId id="321" r:id="rId33"/>
    <p:sldId id="285" r:id="rId34"/>
    <p:sldId id="322" r:id="rId35"/>
    <p:sldId id="323" r:id="rId36"/>
    <p:sldId id="284" r:id="rId37"/>
    <p:sldId id="286" r:id="rId38"/>
    <p:sldId id="324" r:id="rId39"/>
    <p:sldId id="308" r:id="rId40"/>
    <p:sldId id="287" r:id="rId41"/>
    <p:sldId id="325" r:id="rId42"/>
    <p:sldId id="288" r:id="rId43"/>
    <p:sldId id="326" r:id="rId44"/>
    <p:sldId id="289" r:id="rId45"/>
    <p:sldId id="290" r:id="rId46"/>
    <p:sldId id="309" r:id="rId47"/>
    <p:sldId id="291" r:id="rId48"/>
    <p:sldId id="292" r:id="rId49"/>
    <p:sldId id="328" r:id="rId50"/>
    <p:sldId id="313" r:id="rId51"/>
    <p:sldId id="293" r:id="rId52"/>
    <p:sldId id="311" r:id="rId53"/>
    <p:sldId id="310" r:id="rId54"/>
    <p:sldId id="329" r:id="rId55"/>
    <p:sldId id="330" r:id="rId56"/>
    <p:sldId id="314" r:id="rId57"/>
    <p:sldId id="295" r:id="rId58"/>
    <p:sldId id="312" r:id="rId59"/>
    <p:sldId id="296" r:id="rId60"/>
    <p:sldId id="297" r:id="rId61"/>
    <p:sldId id="331" r:id="rId62"/>
    <p:sldId id="332" r:id="rId63"/>
    <p:sldId id="333" r:id="rId64"/>
    <p:sldId id="298" r:id="rId65"/>
    <p:sldId id="316" r:id="rId66"/>
    <p:sldId id="334" r:id="rId67"/>
    <p:sldId id="335" r:id="rId68"/>
    <p:sldId id="299" r:id="rId69"/>
    <p:sldId id="315" r:id="rId70"/>
    <p:sldId id="300" r:id="rId71"/>
    <p:sldId id="33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0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C25A9-66FC-4A2C-9831-78266CEDAC69}" v="687" dt="2023-04-28T15:21:44.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80809" autoAdjust="0"/>
  </p:normalViewPr>
  <p:slideViewPr>
    <p:cSldViewPr snapToGrid="0">
      <p:cViewPr varScale="1">
        <p:scale>
          <a:sx n="48" d="100"/>
          <a:sy n="48" d="100"/>
        </p:scale>
        <p:origin x="67"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er Heermann" userId="5a7331fd9aa18c11" providerId="LiveId" clId="{D3EC25A9-66FC-4A2C-9831-78266CEDAC69}"/>
    <pc:docChg chg="undo redo custSel addSld delSld modSld">
      <pc:chgData name="Conner Heermann" userId="5a7331fd9aa18c11" providerId="LiveId" clId="{D3EC25A9-66FC-4A2C-9831-78266CEDAC69}" dt="2023-04-28T20:16:41.212" v="71587" actId="113"/>
      <pc:docMkLst>
        <pc:docMk/>
      </pc:docMkLst>
      <pc:sldChg chg="addSp modSp mod setBg setClrOvrMap">
        <pc:chgData name="Conner Heermann" userId="5a7331fd9aa18c11" providerId="LiveId" clId="{D3EC25A9-66FC-4A2C-9831-78266CEDAC69}" dt="2023-03-27T20:30:18.632" v="5785" actId="113"/>
        <pc:sldMkLst>
          <pc:docMk/>
          <pc:sldMk cId="1367467198" sldId="256"/>
        </pc:sldMkLst>
        <pc:spChg chg="mod">
          <ac:chgData name="Conner Heermann" userId="5a7331fd9aa18c11" providerId="LiveId" clId="{D3EC25A9-66FC-4A2C-9831-78266CEDAC69}" dt="2023-03-27T20:30:18.632" v="5785" actId="113"/>
          <ac:spMkLst>
            <pc:docMk/>
            <pc:sldMk cId="1367467198" sldId="256"/>
            <ac:spMk id="2" creationId="{A066F0B0-666B-F461-6DD9-719B900DEB66}"/>
          </ac:spMkLst>
        </pc:spChg>
        <pc:spChg chg="mod">
          <ac:chgData name="Conner Heermann" userId="5a7331fd9aa18c11" providerId="LiveId" clId="{D3EC25A9-66FC-4A2C-9831-78266CEDAC69}" dt="2023-03-27T20:28:40.895" v="5748" actId="26606"/>
          <ac:spMkLst>
            <pc:docMk/>
            <pc:sldMk cId="1367467198" sldId="256"/>
            <ac:spMk id="3" creationId="{FCEDBDE6-C49A-B86C-EA11-88EBF649A108}"/>
          </ac:spMkLst>
        </pc:spChg>
        <pc:spChg chg="add">
          <ac:chgData name="Conner Heermann" userId="5a7331fd9aa18c11" providerId="LiveId" clId="{D3EC25A9-66FC-4A2C-9831-78266CEDAC69}" dt="2023-03-27T20:28:40.895" v="5748" actId="26606"/>
          <ac:spMkLst>
            <pc:docMk/>
            <pc:sldMk cId="1367467198" sldId="256"/>
            <ac:spMk id="8" creationId="{8C6E698C-8155-4B8B-BDC9-B7299772B509}"/>
          </ac:spMkLst>
        </pc:spChg>
        <pc:spChg chg="add">
          <ac:chgData name="Conner Heermann" userId="5a7331fd9aa18c11" providerId="LiveId" clId="{D3EC25A9-66FC-4A2C-9831-78266CEDAC69}" dt="2023-03-27T20:28:40.895" v="5748" actId="26606"/>
          <ac:spMkLst>
            <pc:docMk/>
            <pc:sldMk cId="1367467198" sldId="256"/>
            <ac:spMk id="12" creationId="{A05250E5-90D0-4E41-B9BD-FF661DE54040}"/>
          </ac:spMkLst>
        </pc:spChg>
        <pc:cxnChg chg="add">
          <ac:chgData name="Conner Heermann" userId="5a7331fd9aa18c11" providerId="LiveId" clId="{D3EC25A9-66FC-4A2C-9831-78266CEDAC69}" dt="2023-03-27T20:28:40.895" v="5748" actId="26606"/>
          <ac:cxnSpMkLst>
            <pc:docMk/>
            <pc:sldMk cId="1367467198" sldId="256"/>
            <ac:cxnSpMk id="10" creationId="{09525C9A-1972-4836-BA7A-706C946EF4DA}"/>
          </ac:cxnSpMkLst>
        </pc:cxnChg>
      </pc:sldChg>
      <pc:sldChg chg="addSp delSp modSp mod modNotesTx">
        <pc:chgData name="Conner Heermann" userId="5a7331fd9aa18c11" providerId="LiveId" clId="{D3EC25A9-66FC-4A2C-9831-78266CEDAC69}" dt="2023-03-29T02:08:54.203" v="11407" actId="20577"/>
        <pc:sldMkLst>
          <pc:docMk/>
          <pc:sldMk cId="2659281367" sldId="257"/>
        </pc:sldMkLst>
        <pc:spChg chg="del">
          <ac:chgData name="Conner Heermann" userId="5a7331fd9aa18c11" providerId="LiveId" clId="{D3EC25A9-66FC-4A2C-9831-78266CEDAC69}" dt="2023-03-26T16:32:24.577" v="120" actId="21"/>
          <ac:spMkLst>
            <pc:docMk/>
            <pc:sldMk cId="2659281367" sldId="257"/>
            <ac:spMk id="3" creationId="{5125F580-537F-669C-A322-2755A381AB81}"/>
          </ac:spMkLst>
        </pc:spChg>
        <pc:spChg chg="add del mod">
          <ac:chgData name="Conner Heermann" userId="5a7331fd9aa18c11" providerId="LiveId" clId="{D3EC25A9-66FC-4A2C-9831-78266CEDAC69}" dt="2023-03-27T20:17:48.146" v="5670"/>
          <ac:spMkLst>
            <pc:docMk/>
            <pc:sldMk cId="2659281367" sldId="257"/>
            <ac:spMk id="24" creationId="{65644590-B1B2-2A5F-3824-65ADCF5E31EC}"/>
          </ac:spMkLst>
        </pc:spChg>
        <pc:spChg chg="add del mod">
          <ac:chgData name="Conner Heermann" userId="5a7331fd9aa18c11" providerId="LiveId" clId="{D3EC25A9-66FC-4A2C-9831-78266CEDAC69}" dt="2023-03-27T20:19:09.703" v="5676" actId="21"/>
          <ac:spMkLst>
            <pc:docMk/>
            <pc:sldMk cId="2659281367" sldId="257"/>
            <ac:spMk id="26" creationId="{335F70FE-25E6-3CAF-A81B-3216658921AE}"/>
          </ac:spMkLst>
        </pc:spChg>
        <pc:spChg chg="add mod">
          <ac:chgData name="Conner Heermann" userId="5a7331fd9aa18c11" providerId="LiveId" clId="{D3EC25A9-66FC-4A2C-9831-78266CEDAC69}" dt="2023-03-27T20:19:01.437" v="5674"/>
          <ac:spMkLst>
            <pc:docMk/>
            <pc:sldMk cId="2659281367" sldId="257"/>
            <ac:spMk id="27" creationId="{796FB8FF-7414-A92A-956F-2E2F67DE8F25}"/>
          </ac:spMkLst>
        </pc:spChg>
        <pc:picChg chg="add del mod">
          <ac:chgData name="Conner Heermann" userId="5a7331fd9aa18c11" providerId="LiveId" clId="{D3EC25A9-66FC-4A2C-9831-78266CEDAC69}" dt="2023-03-27T20:17:51.879" v="5671" actId="21"/>
          <ac:picMkLst>
            <pc:docMk/>
            <pc:sldMk cId="2659281367" sldId="257"/>
            <ac:picMk id="3" creationId="{F3CEF723-EE1A-2C60-AA86-E501231D0791}"/>
          </ac:picMkLst>
        </pc:picChg>
        <pc:picChg chg="add del mod">
          <ac:chgData name="Conner Heermann" userId="5a7331fd9aa18c11" providerId="LiveId" clId="{D3EC25A9-66FC-4A2C-9831-78266CEDAC69}" dt="2023-03-27T20:17:55.370" v="5673" actId="21"/>
          <ac:picMkLst>
            <pc:docMk/>
            <pc:sldMk cId="2659281367" sldId="257"/>
            <ac:picMk id="4" creationId="{EEE2238F-7AAF-2B52-C74B-2793F93C8D02}"/>
          </ac:picMkLst>
        </pc:picChg>
        <pc:picChg chg="add del mod">
          <ac:chgData name="Conner Heermann" userId="5a7331fd9aa18c11" providerId="LiveId" clId="{D3EC25A9-66FC-4A2C-9831-78266CEDAC69}" dt="2023-03-27T20:17:53.255" v="5672" actId="21"/>
          <ac:picMkLst>
            <pc:docMk/>
            <pc:sldMk cId="2659281367" sldId="257"/>
            <ac:picMk id="5" creationId="{CB875BB5-151A-E756-ECFD-525BE6DE3292}"/>
          </ac:picMkLst>
        </pc:picChg>
        <pc:picChg chg="add mod">
          <ac:chgData name="Conner Heermann" userId="5a7331fd9aa18c11" providerId="LiveId" clId="{D3EC25A9-66FC-4A2C-9831-78266CEDAC69}" dt="2023-03-27T20:24:24.730" v="5688" actId="1076"/>
          <ac:picMkLst>
            <pc:docMk/>
            <pc:sldMk cId="2659281367" sldId="257"/>
            <ac:picMk id="29" creationId="{2E6AACE8-9D1B-6082-56F9-B16731371C4D}"/>
          </ac:picMkLst>
        </pc:picChg>
        <pc:picChg chg="add mod">
          <ac:chgData name="Conner Heermann" userId="5a7331fd9aa18c11" providerId="LiveId" clId="{D3EC25A9-66FC-4A2C-9831-78266CEDAC69}" dt="2023-03-27T20:21:37.029" v="5682" actId="14100"/>
          <ac:picMkLst>
            <pc:docMk/>
            <pc:sldMk cId="2659281367" sldId="257"/>
            <ac:picMk id="31" creationId="{84C7A168-ACA1-8623-5F0C-13DB03890038}"/>
          </ac:picMkLst>
        </pc:picChg>
        <pc:picChg chg="add mod">
          <ac:chgData name="Conner Heermann" userId="5a7331fd9aa18c11" providerId="LiveId" clId="{D3EC25A9-66FC-4A2C-9831-78266CEDAC69}" dt="2023-03-27T20:23:42.379" v="5686" actId="1076"/>
          <ac:picMkLst>
            <pc:docMk/>
            <pc:sldMk cId="2659281367" sldId="257"/>
            <ac:picMk id="33" creationId="{BE909175-EF75-D1D6-173A-859E5AF60CDF}"/>
          </ac:picMkLst>
        </pc:picChg>
        <pc:picChg chg="add mod">
          <ac:chgData name="Conner Heermann" userId="5a7331fd9aa18c11" providerId="LiveId" clId="{D3EC25A9-66FC-4A2C-9831-78266CEDAC69}" dt="2023-03-27T20:26:12.986" v="5697" actId="1076"/>
          <ac:picMkLst>
            <pc:docMk/>
            <pc:sldMk cId="2659281367" sldId="257"/>
            <ac:picMk id="35" creationId="{F36E16E6-8030-CDAE-483D-0C1E7433C12F}"/>
          </ac:picMkLst>
        </pc:picChg>
        <pc:inkChg chg="add del">
          <ac:chgData name="Conner Heermann" userId="5a7331fd9aa18c11" providerId="LiveId" clId="{D3EC25A9-66FC-4A2C-9831-78266CEDAC69}" dt="2023-03-27T20:17:26.834" v="5654"/>
          <ac:inkMkLst>
            <pc:docMk/>
            <pc:sldMk cId="2659281367" sldId="257"/>
            <ac:inkMk id="6" creationId="{25DDD41B-6654-276E-2EB9-A69675C97450}"/>
          </ac:inkMkLst>
        </pc:inkChg>
        <pc:inkChg chg="add del">
          <ac:chgData name="Conner Heermann" userId="5a7331fd9aa18c11" providerId="LiveId" clId="{D3EC25A9-66FC-4A2C-9831-78266CEDAC69}" dt="2023-03-27T20:16:30.695" v="5648"/>
          <ac:inkMkLst>
            <pc:docMk/>
            <pc:sldMk cId="2659281367" sldId="257"/>
            <ac:inkMk id="7" creationId="{B14B05A9-CEAF-5ACB-BB47-9EB7E2DEEAC5}"/>
          </ac:inkMkLst>
        </pc:inkChg>
        <pc:inkChg chg="add del">
          <ac:chgData name="Conner Heermann" userId="5a7331fd9aa18c11" providerId="LiveId" clId="{D3EC25A9-66FC-4A2C-9831-78266CEDAC69}" dt="2023-03-27T20:17:26.834" v="5655"/>
          <ac:inkMkLst>
            <pc:docMk/>
            <pc:sldMk cId="2659281367" sldId="257"/>
            <ac:inkMk id="8" creationId="{04C03D6E-95B7-C6D8-B986-8D2D1A25D7A4}"/>
          </ac:inkMkLst>
        </pc:inkChg>
        <pc:inkChg chg="add del">
          <ac:chgData name="Conner Heermann" userId="5a7331fd9aa18c11" providerId="LiveId" clId="{D3EC25A9-66FC-4A2C-9831-78266CEDAC69}" dt="2023-03-27T20:14:45.541" v="5638" actId="9405"/>
          <ac:inkMkLst>
            <pc:docMk/>
            <pc:sldMk cId="2659281367" sldId="257"/>
            <ac:inkMk id="9" creationId="{3351561E-75EA-7DD7-4D91-82B92F5BE5F1}"/>
          </ac:inkMkLst>
        </pc:inkChg>
        <pc:inkChg chg="add del">
          <ac:chgData name="Conner Heermann" userId="5a7331fd9aa18c11" providerId="LiveId" clId="{D3EC25A9-66FC-4A2C-9831-78266CEDAC69}" dt="2023-03-27T20:14:44.870" v="5637" actId="9405"/>
          <ac:inkMkLst>
            <pc:docMk/>
            <pc:sldMk cId="2659281367" sldId="257"/>
            <ac:inkMk id="10" creationId="{D9622556-8C6D-6800-8990-E8414BF3B0DC}"/>
          </ac:inkMkLst>
        </pc:inkChg>
        <pc:inkChg chg="add del">
          <ac:chgData name="Conner Heermann" userId="5a7331fd9aa18c11" providerId="LiveId" clId="{D3EC25A9-66FC-4A2C-9831-78266CEDAC69}" dt="2023-03-27T20:17:26.834" v="5656"/>
          <ac:inkMkLst>
            <pc:docMk/>
            <pc:sldMk cId="2659281367" sldId="257"/>
            <ac:inkMk id="11" creationId="{F738FEFB-9BB7-56D0-A1A1-444CCC1237C0}"/>
          </ac:inkMkLst>
        </pc:inkChg>
        <pc:inkChg chg="add del">
          <ac:chgData name="Conner Heermann" userId="5a7331fd9aa18c11" providerId="LiveId" clId="{D3EC25A9-66FC-4A2C-9831-78266CEDAC69}" dt="2023-03-27T20:17:26.834" v="5657"/>
          <ac:inkMkLst>
            <pc:docMk/>
            <pc:sldMk cId="2659281367" sldId="257"/>
            <ac:inkMk id="12" creationId="{0F0A3EF0-455B-7BB6-2EA1-76CE0EC94E07}"/>
          </ac:inkMkLst>
        </pc:inkChg>
        <pc:inkChg chg="add del">
          <ac:chgData name="Conner Heermann" userId="5a7331fd9aa18c11" providerId="LiveId" clId="{D3EC25A9-66FC-4A2C-9831-78266CEDAC69}" dt="2023-03-27T20:17:26.834" v="5658"/>
          <ac:inkMkLst>
            <pc:docMk/>
            <pc:sldMk cId="2659281367" sldId="257"/>
            <ac:inkMk id="13" creationId="{D99B4117-4151-1B67-7AFA-716A5018E8B3}"/>
          </ac:inkMkLst>
        </pc:inkChg>
        <pc:inkChg chg="add del">
          <ac:chgData name="Conner Heermann" userId="5a7331fd9aa18c11" providerId="LiveId" clId="{D3EC25A9-66FC-4A2C-9831-78266CEDAC69}" dt="2023-03-27T20:17:26.834" v="5659"/>
          <ac:inkMkLst>
            <pc:docMk/>
            <pc:sldMk cId="2659281367" sldId="257"/>
            <ac:inkMk id="14" creationId="{2B3DFFE3-28A0-4E79-D128-FDE24AE304F0}"/>
          </ac:inkMkLst>
        </pc:inkChg>
        <pc:inkChg chg="add del">
          <ac:chgData name="Conner Heermann" userId="5a7331fd9aa18c11" providerId="LiveId" clId="{D3EC25A9-66FC-4A2C-9831-78266CEDAC69}" dt="2023-03-27T20:17:26.834" v="5660"/>
          <ac:inkMkLst>
            <pc:docMk/>
            <pc:sldMk cId="2659281367" sldId="257"/>
            <ac:inkMk id="15" creationId="{EE1F6D69-2382-652F-8AF1-0CD2A789D81F}"/>
          </ac:inkMkLst>
        </pc:inkChg>
        <pc:inkChg chg="add del">
          <ac:chgData name="Conner Heermann" userId="5a7331fd9aa18c11" providerId="LiveId" clId="{D3EC25A9-66FC-4A2C-9831-78266CEDAC69}" dt="2023-03-27T20:17:26.834" v="5661"/>
          <ac:inkMkLst>
            <pc:docMk/>
            <pc:sldMk cId="2659281367" sldId="257"/>
            <ac:inkMk id="16" creationId="{C8B4FDC9-B689-D742-7CE8-BD7DC5215F2B}"/>
          </ac:inkMkLst>
        </pc:inkChg>
        <pc:inkChg chg="add del">
          <ac:chgData name="Conner Heermann" userId="5a7331fd9aa18c11" providerId="LiveId" clId="{D3EC25A9-66FC-4A2C-9831-78266CEDAC69}" dt="2023-03-27T20:17:26.834" v="5662"/>
          <ac:inkMkLst>
            <pc:docMk/>
            <pc:sldMk cId="2659281367" sldId="257"/>
            <ac:inkMk id="17" creationId="{AA23775B-A058-4F84-D54B-F269F7B1CA2E}"/>
          </ac:inkMkLst>
        </pc:inkChg>
        <pc:inkChg chg="add del">
          <ac:chgData name="Conner Heermann" userId="5a7331fd9aa18c11" providerId="LiveId" clId="{D3EC25A9-66FC-4A2C-9831-78266CEDAC69}" dt="2023-03-27T20:17:26.834" v="5663"/>
          <ac:inkMkLst>
            <pc:docMk/>
            <pc:sldMk cId="2659281367" sldId="257"/>
            <ac:inkMk id="18" creationId="{CF3155BC-F00F-1972-8B1B-58CBB282FEAB}"/>
          </ac:inkMkLst>
        </pc:inkChg>
        <pc:inkChg chg="add del">
          <ac:chgData name="Conner Heermann" userId="5a7331fd9aa18c11" providerId="LiveId" clId="{D3EC25A9-66FC-4A2C-9831-78266CEDAC69}" dt="2023-03-27T20:17:26.834" v="5664"/>
          <ac:inkMkLst>
            <pc:docMk/>
            <pc:sldMk cId="2659281367" sldId="257"/>
            <ac:inkMk id="19" creationId="{36EDCEBB-727F-5005-2831-1F9B053ADBDC}"/>
          </ac:inkMkLst>
        </pc:inkChg>
        <pc:inkChg chg="add del">
          <ac:chgData name="Conner Heermann" userId="5a7331fd9aa18c11" providerId="LiveId" clId="{D3EC25A9-66FC-4A2C-9831-78266CEDAC69}" dt="2023-03-27T20:17:26.834" v="5665"/>
          <ac:inkMkLst>
            <pc:docMk/>
            <pc:sldMk cId="2659281367" sldId="257"/>
            <ac:inkMk id="20" creationId="{4410C6EB-83AB-F5AA-C5C5-9F862E0B4086}"/>
          </ac:inkMkLst>
        </pc:inkChg>
        <pc:inkChg chg="add del">
          <ac:chgData name="Conner Heermann" userId="5a7331fd9aa18c11" providerId="LiveId" clId="{D3EC25A9-66FC-4A2C-9831-78266CEDAC69}" dt="2023-03-27T20:17:17.682" v="5653"/>
          <ac:inkMkLst>
            <pc:docMk/>
            <pc:sldMk cId="2659281367" sldId="257"/>
            <ac:inkMk id="21" creationId="{529B5492-E33E-C5A3-0CCC-B2027927A20C}"/>
          </ac:inkMkLst>
        </pc:inkChg>
        <pc:inkChg chg="add del">
          <ac:chgData name="Conner Heermann" userId="5a7331fd9aa18c11" providerId="LiveId" clId="{D3EC25A9-66FC-4A2C-9831-78266CEDAC69}" dt="2023-03-27T20:17:26.834" v="5666"/>
          <ac:inkMkLst>
            <pc:docMk/>
            <pc:sldMk cId="2659281367" sldId="257"/>
            <ac:inkMk id="22" creationId="{682831E3-B7FA-150B-EFDB-E3B1C9727C06}"/>
          </ac:inkMkLst>
        </pc:inkChg>
        <pc:inkChg chg="add del">
          <ac:chgData name="Conner Heermann" userId="5a7331fd9aa18c11" providerId="LiveId" clId="{D3EC25A9-66FC-4A2C-9831-78266CEDAC69}" dt="2023-03-27T20:17:26.834" v="5667"/>
          <ac:inkMkLst>
            <pc:docMk/>
            <pc:sldMk cId="2659281367" sldId="257"/>
            <ac:inkMk id="23" creationId="{45075E33-B141-A488-C05A-4778E6D90B98}"/>
          </ac:inkMkLst>
        </pc:inkChg>
      </pc:sldChg>
      <pc:sldChg chg="addSp modSp mod setBg setClrOvrMap">
        <pc:chgData name="Conner Heermann" userId="5a7331fd9aa18c11" providerId="LiveId" clId="{D3EC25A9-66FC-4A2C-9831-78266CEDAC69}" dt="2023-03-27T20:27:14.525" v="5740" actId="26606"/>
        <pc:sldMkLst>
          <pc:docMk/>
          <pc:sldMk cId="3316332454" sldId="258"/>
        </pc:sldMkLst>
        <pc:spChg chg="mod">
          <ac:chgData name="Conner Heermann" userId="5a7331fd9aa18c11" providerId="LiveId" clId="{D3EC25A9-66FC-4A2C-9831-78266CEDAC69}" dt="2023-03-27T20:27:14.525" v="5740" actId="26606"/>
          <ac:spMkLst>
            <pc:docMk/>
            <pc:sldMk cId="3316332454" sldId="258"/>
            <ac:spMk id="2" creationId="{29EB6A63-BBE2-6226-7317-73D506CA7B83}"/>
          </ac:spMkLst>
        </pc:spChg>
        <pc:spChg chg="add">
          <ac:chgData name="Conner Heermann" userId="5a7331fd9aa18c11" providerId="LiveId" clId="{D3EC25A9-66FC-4A2C-9831-78266CEDAC69}" dt="2023-03-27T20:27:14.525" v="5740" actId="26606"/>
          <ac:spMkLst>
            <pc:docMk/>
            <pc:sldMk cId="3316332454" sldId="258"/>
            <ac:spMk id="7" creationId="{52C0B2E1-0268-42EC-ABD3-94F81A05BCBD}"/>
          </ac:spMkLst>
        </pc:spChg>
        <pc:spChg chg="add">
          <ac:chgData name="Conner Heermann" userId="5a7331fd9aa18c11" providerId="LiveId" clId="{D3EC25A9-66FC-4A2C-9831-78266CEDAC69}" dt="2023-03-27T20:27:14.525" v="5740" actId="26606"/>
          <ac:spMkLst>
            <pc:docMk/>
            <pc:sldMk cId="3316332454" sldId="258"/>
            <ac:spMk id="9" creationId="{7D2256B4-48EA-40FC-BBC0-AA1EE6E0080C}"/>
          </ac:spMkLst>
        </pc:spChg>
        <pc:spChg chg="add">
          <ac:chgData name="Conner Heermann" userId="5a7331fd9aa18c11" providerId="LiveId" clId="{D3EC25A9-66FC-4A2C-9831-78266CEDAC69}" dt="2023-03-27T20:27:14.525" v="5740" actId="26606"/>
          <ac:spMkLst>
            <pc:docMk/>
            <pc:sldMk cId="3316332454" sldId="258"/>
            <ac:spMk id="13" creationId="{8C6E698C-8155-4B8B-BDC9-B7299772B509}"/>
          </ac:spMkLst>
        </pc:spChg>
        <pc:spChg chg="add">
          <ac:chgData name="Conner Heermann" userId="5a7331fd9aa18c11" providerId="LiveId" clId="{D3EC25A9-66FC-4A2C-9831-78266CEDAC69}" dt="2023-03-27T20:27:14.525" v="5740" actId="26606"/>
          <ac:spMkLst>
            <pc:docMk/>
            <pc:sldMk cId="3316332454" sldId="258"/>
            <ac:spMk id="17" creationId="{A05250E5-90D0-4E41-B9BD-FF661DE54040}"/>
          </ac:spMkLst>
        </pc:spChg>
        <pc:cxnChg chg="add">
          <ac:chgData name="Conner Heermann" userId="5a7331fd9aa18c11" providerId="LiveId" clId="{D3EC25A9-66FC-4A2C-9831-78266CEDAC69}" dt="2023-03-27T20:27:14.525" v="5740" actId="26606"/>
          <ac:cxnSpMkLst>
            <pc:docMk/>
            <pc:sldMk cId="3316332454" sldId="258"/>
            <ac:cxnSpMk id="11" creationId="{3D44BCCA-102D-4A9D-B1E4-2450CAF0B05E}"/>
          </ac:cxnSpMkLst>
        </pc:cxnChg>
        <pc:cxnChg chg="add">
          <ac:chgData name="Conner Heermann" userId="5a7331fd9aa18c11" providerId="LiveId" clId="{D3EC25A9-66FC-4A2C-9831-78266CEDAC69}" dt="2023-03-27T20:27:14.525" v="5740" actId="26606"/>
          <ac:cxnSpMkLst>
            <pc:docMk/>
            <pc:sldMk cId="3316332454" sldId="258"/>
            <ac:cxnSpMk id="15" creationId="{09525C9A-1972-4836-BA7A-706C946EF4DA}"/>
          </ac:cxnSpMkLst>
        </pc:cxnChg>
      </pc:sldChg>
      <pc:sldChg chg="modSp mod">
        <pc:chgData name="Conner Heermann" userId="5a7331fd9aa18c11" providerId="LiveId" clId="{D3EC25A9-66FC-4A2C-9831-78266CEDAC69}" dt="2023-04-11T02:53:56.073" v="66268" actId="313"/>
        <pc:sldMkLst>
          <pc:docMk/>
          <pc:sldMk cId="4066382957" sldId="259"/>
        </pc:sldMkLst>
        <pc:spChg chg="mod">
          <ac:chgData name="Conner Heermann" userId="5a7331fd9aa18c11" providerId="LiveId" clId="{D3EC25A9-66FC-4A2C-9831-78266CEDAC69}" dt="2023-04-11T02:53:56.073" v="66268" actId="313"/>
          <ac:spMkLst>
            <pc:docMk/>
            <pc:sldMk cId="4066382957" sldId="259"/>
            <ac:spMk id="3" creationId="{FC23B0B9-C5CB-D003-F930-C7C27A3C68BE}"/>
          </ac:spMkLst>
        </pc:spChg>
      </pc:sldChg>
      <pc:sldChg chg="addSp modSp mod">
        <pc:chgData name="Conner Heermann" userId="5a7331fd9aa18c11" providerId="LiveId" clId="{D3EC25A9-66FC-4A2C-9831-78266CEDAC69}" dt="2023-04-28T20:16:41.212" v="71587" actId="113"/>
        <pc:sldMkLst>
          <pc:docMk/>
          <pc:sldMk cId="1245238854" sldId="260"/>
        </pc:sldMkLst>
        <pc:spChg chg="mod">
          <ac:chgData name="Conner Heermann" userId="5a7331fd9aa18c11" providerId="LiveId" clId="{D3EC25A9-66FC-4A2C-9831-78266CEDAC69}" dt="2023-04-28T20:16:41.212" v="71587" actId="113"/>
          <ac:spMkLst>
            <pc:docMk/>
            <pc:sldMk cId="1245238854" sldId="260"/>
            <ac:spMk id="3" creationId="{47DA33FF-6DD6-6733-EFBF-C0BDF38841AB}"/>
          </ac:spMkLst>
        </pc:spChg>
        <pc:spChg chg="add mod">
          <ac:chgData name="Conner Heermann" userId="5a7331fd9aa18c11" providerId="LiveId" clId="{D3EC25A9-66FC-4A2C-9831-78266CEDAC69}" dt="2023-04-18T13:24:09.936" v="66323" actId="114"/>
          <ac:spMkLst>
            <pc:docMk/>
            <pc:sldMk cId="1245238854" sldId="260"/>
            <ac:spMk id="5" creationId="{3C184BE0-ADB7-5339-4916-322860FD788E}"/>
          </ac:spMkLst>
        </pc:spChg>
        <pc:picChg chg="add mod">
          <ac:chgData name="Conner Heermann" userId="5a7331fd9aa18c11" providerId="LiveId" clId="{D3EC25A9-66FC-4A2C-9831-78266CEDAC69}" dt="2023-03-28T11:05:43.083" v="8161" actId="14100"/>
          <ac:picMkLst>
            <pc:docMk/>
            <pc:sldMk cId="1245238854" sldId="260"/>
            <ac:picMk id="4" creationId="{6E13C265-1620-2086-B048-82C1440585BB}"/>
          </ac:picMkLst>
        </pc:picChg>
      </pc:sldChg>
      <pc:sldChg chg="addSp modSp mod">
        <pc:chgData name="Conner Heermann" userId="5a7331fd9aa18c11" providerId="LiveId" clId="{D3EC25A9-66FC-4A2C-9831-78266CEDAC69}" dt="2023-04-06T16:40:08.188" v="47120" actId="20577"/>
        <pc:sldMkLst>
          <pc:docMk/>
          <pc:sldMk cId="3527369413" sldId="261"/>
        </pc:sldMkLst>
        <pc:spChg chg="mod">
          <ac:chgData name="Conner Heermann" userId="5a7331fd9aa18c11" providerId="LiveId" clId="{D3EC25A9-66FC-4A2C-9831-78266CEDAC69}" dt="2023-04-06T16:40:08.188" v="47120" actId="20577"/>
          <ac:spMkLst>
            <pc:docMk/>
            <pc:sldMk cId="3527369413" sldId="261"/>
            <ac:spMk id="3" creationId="{BB10FE76-AB48-1824-C93C-C8852D3A72EB}"/>
          </ac:spMkLst>
        </pc:spChg>
        <pc:spChg chg="add mod">
          <ac:chgData name="Conner Heermann" userId="5a7331fd9aa18c11" providerId="LiveId" clId="{D3EC25A9-66FC-4A2C-9831-78266CEDAC69}" dt="2023-03-29T02:31:41.545" v="12391" actId="20577"/>
          <ac:spMkLst>
            <pc:docMk/>
            <pc:sldMk cId="3527369413" sldId="261"/>
            <ac:spMk id="4" creationId="{387CCA2F-A768-1049-8D42-A2547BED5F68}"/>
          </ac:spMkLst>
        </pc:spChg>
        <pc:spChg chg="add mod">
          <ac:chgData name="Conner Heermann" userId="5a7331fd9aa18c11" providerId="LiveId" clId="{D3EC25A9-66FC-4A2C-9831-78266CEDAC69}" dt="2023-03-29T02:34:21.233" v="12708" actId="115"/>
          <ac:spMkLst>
            <pc:docMk/>
            <pc:sldMk cId="3527369413" sldId="261"/>
            <ac:spMk id="5" creationId="{72EE86EE-99D9-D12B-37C2-95AAA3905274}"/>
          </ac:spMkLst>
        </pc:spChg>
        <pc:spChg chg="add mod">
          <ac:chgData name="Conner Heermann" userId="5a7331fd9aa18c11" providerId="LiveId" clId="{D3EC25A9-66FC-4A2C-9831-78266CEDAC69}" dt="2023-03-29T02:37:52.794" v="13035" actId="207"/>
          <ac:spMkLst>
            <pc:docMk/>
            <pc:sldMk cId="3527369413" sldId="261"/>
            <ac:spMk id="6" creationId="{C1D8054D-9B40-0125-C61D-AA673CE97DDF}"/>
          </ac:spMkLst>
        </pc:spChg>
        <pc:picChg chg="add mod">
          <ac:chgData name="Conner Heermann" userId="5a7331fd9aa18c11" providerId="LiveId" clId="{D3EC25A9-66FC-4A2C-9831-78266CEDAC69}" dt="2023-03-29T02:34:29.783" v="12709" actId="1076"/>
          <ac:picMkLst>
            <pc:docMk/>
            <pc:sldMk cId="3527369413" sldId="261"/>
            <ac:picMk id="5122" creationId="{71194FD1-4A40-641E-0E38-D5E28A3B0B18}"/>
          </ac:picMkLst>
        </pc:picChg>
      </pc:sldChg>
      <pc:sldChg chg="addSp delSp modSp mod modNotesTx">
        <pc:chgData name="Conner Heermann" userId="5a7331fd9aa18c11" providerId="LiveId" clId="{D3EC25A9-66FC-4A2C-9831-78266CEDAC69}" dt="2023-04-18T13:27:03.212" v="66324" actId="27107"/>
        <pc:sldMkLst>
          <pc:docMk/>
          <pc:sldMk cId="1128176194" sldId="262"/>
        </pc:sldMkLst>
        <pc:spChg chg="del">
          <ac:chgData name="Conner Heermann" userId="5a7331fd9aa18c11" providerId="LiveId" clId="{D3EC25A9-66FC-4A2C-9831-78266CEDAC69}" dt="2023-03-26T23:53:26.640" v="5616" actId="21"/>
          <ac:spMkLst>
            <pc:docMk/>
            <pc:sldMk cId="1128176194" sldId="262"/>
            <ac:spMk id="3" creationId="{E3D5222F-AEC0-3DD4-676E-B69BD479EC16}"/>
          </ac:spMkLst>
        </pc:spChg>
        <pc:spChg chg="add mod">
          <ac:chgData name="Conner Heermann" userId="5a7331fd9aa18c11" providerId="LiveId" clId="{D3EC25A9-66FC-4A2C-9831-78266CEDAC69}" dt="2023-04-18T13:27:03.212" v="66324" actId="27107"/>
          <ac:spMkLst>
            <pc:docMk/>
            <pc:sldMk cId="1128176194" sldId="262"/>
            <ac:spMk id="4" creationId="{0D50E395-8731-D3AA-28D5-FE4AF3C49864}"/>
          </ac:spMkLst>
        </pc:spChg>
        <pc:spChg chg="add mod">
          <ac:chgData name="Conner Heermann" userId="5a7331fd9aa18c11" providerId="LiveId" clId="{D3EC25A9-66FC-4A2C-9831-78266CEDAC69}" dt="2023-03-28T10:50:46.731" v="7577" actId="1076"/>
          <ac:spMkLst>
            <pc:docMk/>
            <pc:sldMk cId="1128176194" sldId="262"/>
            <ac:spMk id="7" creationId="{3441606B-9DF0-D76C-4215-9B1702A2583D}"/>
          </ac:spMkLst>
        </pc:spChg>
        <pc:spChg chg="add mod">
          <ac:chgData name="Conner Heermann" userId="5a7331fd9aa18c11" providerId="LiveId" clId="{D3EC25A9-66FC-4A2C-9831-78266CEDAC69}" dt="2023-03-28T10:51:09.533" v="7579" actId="1076"/>
          <ac:spMkLst>
            <pc:docMk/>
            <pc:sldMk cId="1128176194" sldId="262"/>
            <ac:spMk id="8" creationId="{B71D73B2-35A7-61EE-3C6A-69E8CD7DE28E}"/>
          </ac:spMkLst>
        </pc:spChg>
        <pc:spChg chg="add mod">
          <ac:chgData name="Conner Heermann" userId="5a7331fd9aa18c11" providerId="LiveId" clId="{D3EC25A9-66FC-4A2C-9831-78266CEDAC69}" dt="2023-03-28T10:50:31.311" v="7574" actId="1076"/>
          <ac:spMkLst>
            <pc:docMk/>
            <pc:sldMk cId="1128176194" sldId="262"/>
            <ac:spMk id="9" creationId="{17C6E9B5-1ED5-06A3-FE44-9151F556A366}"/>
          </ac:spMkLst>
        </pc:spChg>
        <pc:spChg chg="add mod">
          <ac:chgData name="Conner Heermann" userId="5a7331fd9aa18c11" providerId="LiveId" clId="{D3EC25A9-66FC-4A2C-9831-78266CEDAC69}" dt="2023-03-28T10:46:02.672" v="7433" actId="1076"/>
          <ac:spMkLst>
            <pc:docMk/>
            <pc:sldMk cId="1128176194" sldId="262"/>
            <ac:spMk id="10" creationId="{A8741626-697E-58A9-2459-0DD2934A831F}"/>
          </ac:spMkLst>
        </pc:spChg>
        <pc:spChg chg="add mod">
          <ac:chgData name="Conner Heermann" userId="5a7331fd9aa18c11" providerId="LiveId" clId="{D3EC25A9-66FC-4A2C-9831-78266CEDAC69}" dt="2023-03-28T10:46:22.175" v="7454" actId="20577"/>
          <ac:spMkLst>
            <pc:docMk/>
            <pc:sldMk cId="1128176194" sldId="262"/>
            <ac:spMk id="11" creationId="{2B6F252C-5E72-D658-C48F-9503E987B7E5}"/>
          </ac:spMkLst>
        </pc:spChg>
        <pc:spChg chg="add mod">
          <ac:chgData name="Conner Heermann" userId="5a7331fd9aa18c11" providerId="LiveId" clId="{D3EC25A9-66FC-4A2C-9831-78266CEDAC69}" dt="2023-03-28T10:48:56.747" v="7563" actId="1076"/>
          <ac:spMkLst>
            <pc:docMk/>
            <pc:sldMk cId="1128176194" sldId="262"/>
            <ac:spMk id="12" creationId="{2021BCA0-EA17-1B53-EE33-DD4BDB01EDDC}"/>
          </ac:spMkLst>
        </pc:spChg>
        <pc:spChg chg="add mod">
          <ac:chgData name="Conner Heermann" userId="5a7331fd9aa18c11" providerId="LiveId" clId="{D3EC25A9-66FC-4A2C-9831-78266CEDAC69}" dt="2023-03-28T10:50:35.705" v="7575" actId="1076"/>
          <ac:spMkLst>
            <pc:docMk/>
            <pc:sldMk cId="1128176194" sldId="262"/>
            <ac:spMk id="13" creationId="{6621D81B-19C4-1CCC-8EDB-E1AD75FD3C16}"/>
          </ac:spMkLst>
        </pc:spChg>
        <pc:picChg chg="add mod">
          <ac:chgData name="Conner Heermann" userId="5a7331fd9aa18c11" providerId="LiveId" clId="{D3EC25A9-66FC-4A2C-9831-78266CEDAC69}" dt="2023-03-28T10:50:26.147" v="7573" actId="1076"/>
          <ac:picMkLst>
            <pc:docMk/>
            <pc:sldMk cId="1128176194" sldId="262"/>
            <ac:picMk id="6" creationId="{701149B7-86D5-20C4-9AE2-C0A6DCBE4315}"/>
          </ac:picMkLst>
        </pc:picChg>
        <pc:picChg chg="add mod">
          <ac:chgData name="Conner Heermann" userId="5a7331fd9aa18c11" providerId="LiveId" clId="{D3EC25A9-66FC-4A2C-9831-78266CEDAC69}" dt="2023-03-28T10:55:50.162" v="7585" actId="1076"/>
          <ac:picMkLst>
            <pc:docMk/>
            <pc:sldMk cId="1128176194" sldId="262"/>
            <ac:picMk id="3074" creationId="{8FB4C834-C910-5A34-CC88-74F6CF3AECCC}"/>
          </ac:picMkLst>
        </pc:picChg>
      </pc:sldChg>
      <pc:sldChg chg="addSp delSp modSp del mod">
        <pc:chgData name="Conner Heermann" userId="5a7331fd9aa18c11" providerId="LiveId" clId="{D3EC25A9-66FC-4A2C-9831-78266CEDAC69}" dt="2023-03-26T23:19:22.637" v="5377" actId="2696"/>
        <pc:sldMkLst>
          <pc:docMk/>
          <pc:sldMk cId="697727471" sldId="263"/>
        </pc:sldMkLst>
        <pc:spChg chg="del">
          <ac:chgData name="Conner Heermann" userId="5a7331fd9aa18c11" providerId="LiveId" clId="{D3EC25A9-66FC-4A2C-9831-78266CEDAC69}" dt="2023-03-26T23:12:50.285" v="5224" actId="21"/>
          <ac:spMkLst>
            <pc:docMk/>
            <pc:sldMk cId="697727471" sldId="263"/>
            <ac:spMk id="2" creationId="{F4FC69CB-C90F-4221-0203-1745F86546CA}"/>
          </ac:spMkLst>
        </pc:spChg>
        <pc:spChg chg="del mod">
          <ac:chgData name="Conner Heermann" userId="5a7331fd9aa18c11" providerId="LiveId" clId="{D3EC25A9-66FC-4A2C-9831-78266CEDAC69}" dt="2023-03-26T23:19:04.599" v="5375" actId="21"/>
          <ac:spMkLst>
            <pc:docMk/>
            <pc:sldMk cId="697727471" sldId="263"/>
            <ac:spMk id="3" creationId="{80664577-0C08-F1BF-F64B-2A6335DD2477}"/>
          </ac:spMkLst>
        </pc:spChg>
        <pc:spChg chg="add mod">
          <ac:chgData name="Conner Heermann" userId="5a7331fd9aa18c11" providerId="LiveId" clId="{D3EC25A9-66FC-4A2C-9831-78266CEDAC69}" dt="2023-03-26T23:13:57.714" v="5293" actId="1076"/>
          <ac:spMkLst>
            <pc:docMk/>
            <pc:sldMk cId="697727471" sldId="263"/>
            <ac:spMk id="5" creationId="{ACEC5C95-27F2-E4DA-6763-0045F1BF0A35}"/>
          </ac:spMkLst>
        </pc:spChg>
        <pc:spChg chg="add mod">
          <ac:chgData name="Conner Heermann" userId="5a7331fd9aa18c11" providerId="LiveId" clId="{D3EC25A9-66FC-4A2C-9831-78266CEDAC69}" dt="2023-03-26T23:19:04.599" v="5375" actId="21"/>
          <ac:spMkLst>
            <pc:docMk/>
            <pc:sldMk cId="697727471" sldId="263"/>
            <ac:spMk id="7" creationId="{09DBC538-D629-06E6-72E2-8409F427495A}"/>
          </ac:spMkLst>
        </pc:spChg>
      </pc:sldChg>
      <pc:sldChg chg="del">
        <pc:chgData name="Conner Heermann" userId="5a7331fd9aa18c11" providerId="LiveId" clId="{D3EC25A9-66FC-4A2C-9831-78266CEDAC69}" dt="2023-03-29T02:38:14.568" v="13036" actId="2696"/>
        <pc:sldMkLst>
          <pc:docMk/>
          <pc:sldMk cId="1145894554" sldId="264"/>
        </pc:sldMkLst>
      </pc:sldChg>
      <pc:sldChg chg="addSp delSp modSp mod modTransition">
        <pc:chgData name="Conner Heermann" userId="5a7331fd9aa18c11" providerId="LiveId" clId="{D3EC25A9-66FC-4A2C-9831-78266CEDAC69}" dt="2023-04-03T14:23:39.888" v="20387" actId="313"/>
        <pc:sldMkLst>
          <pc:docMk/>
          <pc:sldMk cId="3035661401" sldId="265"/>
        </pc:sldMkLst>
        <pc:spChg chg="add del mod">
          <ac:chgData name="Conner Heermann" userId="5a7331fd9aa18c11" providerId="LiveId" clId="{D3EC25A9-66FC-4A2C-9831-78266CEDAC69}" dt="2023-04-03T14:23:08.973" v="20386" actId="313"/>
          <ac:spMkLst>
            <pc:docMk/>
            <pc:sldMk cId="3035661401" sldId="265"/>
            <ac:spMk id="3" creationId="{39EE4208-92BD-9CFA-C336-96335E2D85C4}"/>
          </ac:spMkLst>
        </pc:spChg>
        <pc:spChg chg="add mod">
          <ac:chgData name="Conner Heermann" userId="5a7331fd9aa18c11" providerId="LiveId" clId="{D3EC25A9-66FC-4A2C-9831-78266CEDAC69}" dt="2023-03-29T02:47:28.105" v="13287" actId="20577"/>
          <ac:spMkLst>
            <pc:docMk/>
            <pc:sldMk cId="3035661401" sldId="265"/>
            <ac:spMk id="5" creationId="{2E15FFE8-3251-CE77-0159-117F5021BA0F}"/>
          </ac:spMkLst>
        </pc:spChg>
        <pc:spChg chg="add mod">
          <ac:chgData name="Conner Heermann" userId="5a7331fd9aa18c11" providerId="LiveId" clId="{D3EC25A9-66FC-4A2C-9831-78266CEDAC69}" dt="2023-04-03T14:23:39.888" v="20387" actId="313"/>
          <ac:spMkLst>
            <pc:docMk/>
            <pc:sldMk cId="3035661401" sldId="265"/>
            <ac:spMk id="6" creationId="{ECF8DC4F-0F8C-03AB-958C-0FBBF5886351}"/>
          </ac:spMkLst>
        </pc:spChg>
        <pc:graphicFrameChg chg="add del mod modGraphic">
          <ac:chgData name="Conner Heermann" userId="5a7331fd9aa18c11" providerId="LiveId" clId="{D3EC25A9-66FC-4A2C-9831-78266CEDAC69}" dt="2023-03-27T20:56:43.253" v="5829" actId="3680"/>
          <ac:graphicFrameMkLst>
            <pc:docMk/>
            <pc:sldMk cId="3035661401" sldId="265"/>
            <ac:graphicFrameMk id="4" creationId="{DDE62DFA-99C3-676A-2F62-F64CAFB33A44}"/>
          </ac:graphicFrameMkLst>
        </pc:graphicFrameChg>
      </pc:sldChg>
      <pc:sldChg chg="modSp mod">
        <pc:chgData name="Conner Heermann" userId="5a7331fd9aa18c11" providerId="LiveId" clId="{D3EC25A9-66FC-4A2C-9831-78266CEDAC69}" dt="2023-04-18T13:31:30.629" v="66339" actId="20577"/>
        <pc:sldMkLst>
          <pc:docMk/>
          <pc:sldMk cId="1384524097" sldId="266"/>
        </pc:sldMkLst>
        <pc:spChg chg="mod">
          <ac:chgData name="Conner Heermann" userId="5a7331fd9aa18c11" providerId="LiveId" clId="{D3EC25A9-66FC-4A2C-9831-78266CEDAC69}" dt="2023-04-18T13:31:30.629" v="66339" actId="20577"/>
          <ac:spMkLst>
            <pc:docMk/>
            <pc:sldMk cId="1384524097" sldId="266"/>
            <ac:spMk id="3" creationId="{9A6001AE-1EF1-9492-28A5-2322944A6C0A}"/>
          </ac:spMkLst>
        </pc:spChg>
      </pc:sldChg>
      <pc:sldChg chg="modSp mod modNotesTx">
        <pc:chgData name="Conner Heermann" userId="5a7331fd9aa18c11" providerId="LiveId" clId="{D3EC25A9-66FC-4A2C-9831-78266CEDAC69}" dt="2023-04-18T13:32:49.091" v="66402" actId="20577"/>
        <pc:sldMkLst>
          <pc:docMk/>
          <pc:sldMk cId="285479708" sldId="267"/>
        </pc:sldMkLst>
        <pc:spChg chg="mod">
          <ac:chgData name="Conner Heermann" userId="5a7331fd9aa18c11" providerId="LiveId" clId="{D3EC25A9-66FC-4A2C-9831-78266CEDAC69}" dt="2023-03-29T03:24:47.121" v="16292" actId="20577"/>
          <ac:spMkLst>
            <pc:docMk/>
            <pc:sldMk cId="285479708" sldId="267"/>
            <ac:spMk id="2" creationId="{85899B19-676E-233C-2225-CDD72F0339EC}"/>
          </ac:spMkLst>
        </pc:spChg>
        <pc:spChg chg="mod">
          <ac:chgData name="Conner Heermann" userId="5a7331fd9aa18c11" providerId="LiveId" clId="{D3EC25A9-66FC-4A2C-9831-78266CEDAC69}" dt="2023-04-18T13:32:49.091" v="66402" actId="20577"/>
          <ac:spMkLst>
            <pc:docMk/>
            <pc:sldMk cId="285479708" sldId="267"/>
            <ac:spMk id="3" creationId="{21B59438-E982-B1D4-13CC-716835FB4590}"/>
          </ac:spMkLst>
        </pc:spChg>
      </pc:sldChg>
      <pc:sldChg chg="modSp mod">
        <pc:chgData name="Conner Heermann" userId="5a7331fd9aa18c11" providerId="LiveId" clId="{D3EC25A9-66FC-4A2C-9831-78266CEDAC69}" dt="2023-03-29T03:20:28.416" v="15836" actId="207"/>
        <pc:sldMkLst>
          <pc:docMk/>
          <pc:sldMk cId="2897802134" sldId="268"/>
        </pc:sldMkLst>
        <pc:spChg chg="mod">
          <ac:chgData name="Conner Heermann" userId="5a7331fd9aa18c11" providerId="LiveId" clId="{D3EC25A9-66FC-4A2C-9831-78266CEDAC69}" dt="2023-03-29T03:20:28.416" v="15836" actId="207"/>
          <ac:spMkLst>
            <pc:docMk/>
            <pc:sldMk cId="2897802134" sldId="268"/>
            <ac:spMk id="3" creationId="{E41E3869-A367-D869-06FB-B585323DB26C}"/>
          </ac:spMkLst>
        </pc:spChg>
      </pc:sldChg>
      <pc:sldChg chg="del">
        <pc:chgData name="Conner Heermann" userId="5a7331fd9aa18c11" providerId="LiveId" clId="{D3EC25A9-66FC-4A2C-9831-78266CEDAC69}" dt="2023-03-28T13:55:16.043" v="9882" actId="2696"/>
        <pc:sldMkLst>
          <pc:docMk/>
          <pc:sldMk cId="240865494" sldId="269"/>
        </pc:sldMkLst>
      </pc:sldChg>
      <pc:sldChg chg="modSp mod">
        <pc:chgData name="Conner Heermann" userId="5a7331fd9aa18c11" providerId="LiveId" clId="{D3EC25A9-66FC-4A2C-9831-78266CEDAC69}" dt="2023-04-18T13:34:33.104" v="66418" actId="20577"/>
        <pc:sldMkLst>
          <pc:docMk/>
          <pc:sldMk cId="2769256009" sldId="270"/>
        </pc:sldMkLst>
        <pc:spChg chg="mod">
          <ac:chgData name="Conner Heermann" userId="5a7331fd9aa18c11" providerId="LiveId" clId="{D3EC25A9-66FC-4A2C-9831-78266CEDAC69}" dt="2023-04-18T13:34:33.104" v="66418" actId="20577"/>
          <ac:spMkLst>
            <pc:docMk/>
            <pc:sldMk cId="2769256009" sldId="270"/>
            <ac:spMk id="3" creationId="{3C4A4623-58E1-DDDC-EDB8-2DD8F1A40A4E}"/>
          </ac:spMkLst>
        </pc:spChg>
      </pc:sldChg>
      <pc:sldChg chg="addSp modSp mod setBg setClrOvrMap">
        <pc:chgData name="Conner Heermann" userId="5a7331fd9aa18c11" providerId="LiveId" clId="{D3EC25A9-66FC-4A2C-9831-78266CEDAC69}" dt="2023-03-27T20:27:25.635" v="5741" actId="26606"/>
        <pc:sldMkLst>
          <pc:docMk/>
          <pc:sldMk cId="3939053116" sldId="271"/>
        </pc:sldMkLst>
        <pc:spChg chg="mod">
          <ac:chgData name="Conner Heermann" userId="5a7331fd9aa18c11" providerId="LiveId" clId="{D3EC25A9-66FC-4A2C-9831-78266CEDAC69}" dt="2023-03-27T20:27:25.635" v="5741" actId="26606"/>
          <ac:spMkLst>
            <pc:docMk/>
            <pc:sldMk cId="3939053116" sldId="271"/>
            <ac:spMk id="2" creationId="{389F282A-9B77-4659-8F61-A3FEDE80CF67}"/>
          </ac:spMkLst>
        </pc:spChg>
        <pc:spChg chg="add">
          <ac:chgData name="Conner Heermann" userId="5a7331fd9aa18c11" providerId="LiveId" clId="{D3EC25A9-66FC-4A2C-9831-78266CEDAC69}" dt="2023-03-27T20:27:25.635" v="5741" actId="26606"/>
          <ac:spMkLst>
            <pc:docMk/>
            <pc:sldMk cId="3939053116" sldId="271"/>
            <ac:spMk id="7" creationId="{52C0B2E1-0268-42EC-ABD3-94F81A05BCBD}"/>
          </ac:spMkLst>
        </pc:spChg>
        <pc:spChg chg="add">
          <ac:chgData name="Conner Heermann" userId="5a7331fd9aa18c11" providerId="LiveId" clId="{D3EC25A9-66FC-4A2C-9831-78266CEDAC69}" dt="2023-03-27T20:27:25.635" v="5741" actId="26606"/>
          <ac:spMkLst>
            <pc:docMk/>
            <pc:sldMk cId="3939053116" sldId="271"/>
            <ac:spMk id="9" creationId="{7D2256B4-48EA-40FC-BBC0-AA1EE6E0080C}"/>
          </ac:spMkLst>
        </pc:spChg>
        <pc:spChg chg="add">
          <ac:chgData name="Conner Heermann" userId="5a7331fd9aa18c11" providerId="LiveId" clId="{D3EC25A9-66FC-4A2C-9831-78266CEDAC69}" dt="2023-03-27T20:27:25.635" v="5741" actId="26606"/>
          <ac:spMkLst>
            <pc:docMk/>
            <pc:sldMk cId="3939053116" sldId="271"/>
            <ac:spMk id="13" creationId="{8C6E698C-8155-4B8B-BDC9-B7299772B509}"/>
          </ac:spMkLst>
        </pc:spChg>
        <pc:spChg chg="add">
          <ac:chgData name="Conner Heermann" userId="5a7331fd9aa18c11" providerId="LiveId" clId="{D3EC25A9-66FC-4A2C-9831-78266CEDAC69}" dt="2023-03-27T20:27:25.635" v="5741" actId="26606"/>
          <ac:spMkLst>
            <pc:docMk/>
            <pc:sldMk cId="3939053116" sldId="271"/>
            <ac:spMk id="17" creationId="{A05250E5-90D0-4E41-B9BD-FF661DE54040}"/>
          </ac:spMkLst>
        </pc:spChg>
        <pc:cxnChg chg="add">
          <ac:chgData name="Conner Heermann" userId="5a7331fd9aa18c11" providerId="LiveId" clId="{D3EC25A9-66FC-4A2C-9831-78266CEDAC69}" dt="2023-03-27T20:27:25.635" v="5741" actId="26606"/>
          <ac:cxnSpMkLst>
            <pc:docMk/>
            <pc:sldMk cId="3939053116" sldId="271"/>
            <ac:cxnSpMk id="11" creationId="{3D44BCCA-102D-4A9D-B1E4-2450CAF0B05E}"/>
          </ac:cxnSpMkLst>
        </pc:cxnChg>
        <pc:cxnChg chg="add">
          <ac:chgData name="Conner Heermann" userId="5a7331fd9aa18c11" providerId="LiveId" clId="{D3EC25A9-66FC-4A2C-9831-78266CEDAC69}" dt="2023-03-27T20:27:25.635" v="5741" actId="26606"/>
          <ac:cxnSpMkLst>
            <pc:docMk/>
            <pc:sldMk cId="3939053116" sldId="271"/>
            <ac:cxnSpMk id="15" creationId="{09525C9A-1972-4836-BA7A-706C946EF4DA}"/>
          </ac:cxnSpMkLst>
        </pc:cxnChg>
      </pc:sldChg>
      <pc:sldChg chg="modSp mod">
        <pc:chgData name="Conner Heermann" userId="5a7331fd9aa18c11" providerId="LiveId" clId="{D3EC25A9-66FC-4A2C-9831-78266CEDAC69}" dt="2023-04-18T13:35:45.396" v="66445" actId="20577"/>
        <pc:sldMkLst>
          <pc:docMk/>
          <pc:sldMk cId="2372908586" sldId="272"/>
        </pc:sldMkLst>
        <pc:spChg chg="mod">
          <ac:chgData name="Conner Heermann" userId="5a7331fd9aa18c11" providerId="LiveId" clId="{D3EC25A9-66FC-4A2C-9831-78266CEDAC69}" dt="2023-04-18T13:35:45.396" v="66445" actId="20577"/>
          <ac:spMkLst>
            <pc:docMk/>
            <pc:sldMk cId="2372908586" sldId="272"/>
            <ac:spMk id="3" creationId="{D3503814-46B0-7935-7C86-4AE5E600BE25}"/>
          </ac:spMkLst>
        </pc:spChg>
      </pc:sldChg>
      <pc:sldChg chg="delSp modSp mod delAnim">
        <pc:chgData name="Conner Heermann" userId="5a7331fd9aa18c11" providerId="LiveId" clId="{D3EC25A9-66FC-4A2C-9831-78266CEDAC69}" dt="2023-04-27T19:28:15.689" v="71181" actId="21"/>
        <pc:sldMkLst>
          <pc:docMk/>
          <pc:sldMk cId="2562440170" sldId="273"/>
        </pc:sldMkLst>
        <pc:spChg chg="mod">
          <ac:chgData name="Conner Heermann" userId="5a7331fd9aa18c11" providerId="LiveId" clId="{D3EC25A9-66FC-4A2C-9831-78266CEDAC69}" dt="2023-03-29T04:00:13.782" v="19323" actId="20577"/>
          <ac:spMkLst>
            <pc:docMk/>
            <pc:sldMk cId="2562440170" sldId="273"/>
            <ac:spMk id="3" creationId="{547446CD-8B1B-0B9B-CE85-D9B167ABDBCC}"/>
          </ac:spMkLst>
        </pc:spChg>
        <pc:picChg chg="del mod">
          <ac:chgData name="Conner Heermann" userId="5a7331fd9aa18c11" providerId="LiveId" clId="{D3EC25A9-66FC-4A2C-9831-78266CEDAC69}" dt="2023-04-27T19:28:15.689" v="71181" actId="21"/>
          <ac:picMkLst>
            <pc:docMk/>
            <pc:sldMk cId="2562440170" sldId="273"/>
            <ac:picMk id="6" creationId="{8810DA50-19AB-56FC-FDB0-33EEC69781CF}"/>
          </ac:picMkLst>
        </pc:picChg>
      </pc:sldChg>
      <pc:sldChg chg="addSp delSp modSp mod modNotesTx">
        <pc:chgData name="Conner Heermann" userId="5a7331fd9aa18c11" providerId="LiveId" clId="{D3EC25A9-66FC-4A2C-9831-78266CEDAC69}" dt="2023-04-28T15:25:40.642" v="71575" actId="20577"/>
        <pc:sldMkLst>
          <pc:docMk/>
          <pc:sldMk cId="3619103983" sldId="274"/>
        </pc:sldMkLst>
        <pc:spChg chg="add del mod">
          <ac:chgData name="Conner Heermann" userId="5a7331fd9aa18c11" providerId="LiveId" clId="{D3EC25A9-66FC-4A2C-9831-78266CEDAC69}" dt="2023-04-10T22:09:29.693" v="59974" actId="21"/>
          <ac:spMkLst>
            <pc:docMk/>
            <pc:sldMk cId="3619103983" sldId="274"/>
            <ac:spMk id="3" creationId="{1E49C02E-EBAA-BF87-F84D-06A8D04C0D91}"/>
          </ac:spMkLst>
        </pc:spChg>
        <pc:spChg chg="add mod">
          <ac:chgData name="Conner Heermann" userId="5a7331fd9aa18c11" providerId="LiveId" clId="{D3EC25A9-66FC-4A2C-9831-78266CEDAC69}" dt="2023-04-28T15:25:40.642" v="71575" actId="20577"/>
          <ac:spMkLst>
            <pc:docMk/>
            <pc:sldMk cId="3619103983" sldId="274"/>
            <ac:spMk id="3" creationId="{9768071B-4181-EF9F-99A7-A3B6E4266174}"/>
          </ac:spMkLst>
        </pc:spChg>
        <pc:spChg chg="del">
          <ac:chgData name="Conner Heermann" userId="5a7331fd9aa18c11" providerId="LiveId" clId="{D3EC25A9-66FC-4A2C-9831-78266CEDAC69}" dt="2023-03-26T17:17:05.943" v="1804" actId="21"/>
          <ac:spMkLst>
            <pc:docMk/>
            <pc:sldMk cId="3619103983" sldId="274"/>
            <ac:spMk id="3" creationId="{F1FE9E40-93F5-A23C-5823-83ED760A3AAE}"/>
          </ac:spMkLst>
        </pc:spChg>
        <pc:spChg chg="add del mod">
          <ac:chgData name="Conner Heermann" userId="5a7331fd9aa18c11" providerId="LiveId" clId="{D3EC25A9-66FC-4A2C-9831-78266CEDAC69}" dt="2023-04-11T02:43:23.538" v="65160" actId="21"/>
          <ac:spMkLst>
            <pc:docMk/>
            <pc:sldMk cId="3619103983" sldId="274"/>
            <ac:spMk id="44" creationId="{5D081916-0168-71E9-CC78-06BF0C066583}"/>
          </ac:spMkLst>
        </pc:spChg>
        <pc:spChg chg="add del mod">
          <ac:chgData name="Conner Heermann" userId="5a7331fd9aa18c11" providerId="LiveId" clId="{D3EC25A9-66FC-4A2C-9831-78266CEDAC69}" dt="2023-04-11T02:43:23.538" v="65160" actId="21"/>
          <ac:spMkLst>
            <pc:docMk/>
            <pc:sldMk cId="3619103983" sldId="274"/>
            <ac:spMk id="46" creationId="{B72C2536-CBFD-9D32-019B-BE1FDA7D78E5}"/>
          </ac:spMkLst>
        </pc:spChg>
        <pc:spChg chg="add del mod">
          <ac:chgData name="Conner Heermann" userId="5a7331fd9aa18c11" providerId="LiveId" clId="{D3EC25A9-66FC-4A2C-9831-78266CEDAC69}" dt="2023-04-11T02:43:23.538" v="65160" actId="21"/>
          <ac:spMkLst>
            <pc:docMk/>
            <pc:sldMk cId="3619103983" sldId="274"/>
            <ac:spMk id="47" creationId="{18ABF4AF-8D53-EAAC-992A-53C138436455}"/>
          </ac:spMkLst>
        </pc:spChg>
        <pc:grpChg chg="del mod">
          <ac:chgData name="Conner Heermann" userId="5a7331fd9aa18c11" providerId="LiveId" clId="{D3EC25A9-66FC-4A2C-9831-78266CEDAC69}" dt="2023-04-11T02:16:26.329" v="64373"/>
          <ac:grpSpMkLst>
            <pc:docMk/>
            <pc:sldMk cId="3619103983" sldId="274"/>
            <ac:grpSpMk id="21" creationId="{A9816CBE-8B21-5706-1900-A4A89E696082}"/>
          </ac:grpSpMkLst>
        </pc:grpChg>
        <pc:grpChg chg="del mod">
          <ac:chgData name="Conner Heermann" userId="5a7331fd9aa18c11" providerId="LiveId" clId="{D3EC25A9-66FC-4A2C-9831-78266CEDAC69}" dt="2023-04-11T02:16:38.314" v="64377"/>
          <ac:grpSpMkLst>
            <pc:docMk/>
            <pc:sldMk cId="3619103983" sldId="274"/>
            <ac:grpSpMk id="24" creationId="{8A6233FF-CC97-0BEC-09F8-E458E6EF6F3A}"/>
          </ac:grpSpMkLst>
        </pc:grpChg>
        <pc:grpChg chg="del mod">
          <ac:chgData name="Conner Heermann" userId="5a7331fd9aa18c11" providerId="LiveId" clId="{D3EC25A9-66FC-4A2C-9831-78266CEDAC69}" dt="2023-04-11T02:16:38.314" v="64377"/>
          <ac:grpSpMkLst>
            <pc:docMk/>
            <pc:sldMk cId="3619103983" sldId="274"/>
            <ac:grpSpMk id="28" creationId="{BDB2F52A-51A6-E820-4206-FE593073B8B6}"/>
          </ac:grpSpMkLst>
        </pc:grpChg>
        <pc:grpChg chg="del mod">
          <ac:chgData name="Conner Heermann" userId="5a7331fd9aa18c11" providerId="LiveId" clId="{D3EC25A9-66FC-4A2C-9831-78266CEDAC69}" dt="2023-04-11T02:16:41.148" v="64379"/>
          <ac:grpSpMkLst>
            <pc:docMk/>
            <pc:sldMk cId="3619103983" sldId="274"/>
            <ac:grpSpMk id="29" creationId="{71CBD492-66D3-8B64-37CF-6BAC4D4F44EF}"/>
          </ac:grpSpMkLst>
        </pc:grpChg>
        <pc:grpChg chg="del mod">
          <ac:chgData name="Conner Heermann" userId="5a7331fd9aa18c11" providerId="LiveId" clId="{D3EC25A9-66FC-4A2C-9831-78266CEDAC69}" dt="2023-04-11T02:16:46.544" v="64383"/>
          <ac:grpSpMkLst>
            <pc:docMk/>
            <pc:sldMk cId="3619103983" sldId="274"/>
            <ac:grpSpMk id="31" creationId="{D0947828-54E2-D492-9A94-76D55D57DA20}"/>
          </ac:grpSpMkLst>
        </pc:grpChg>
        <pc:grpChg chg="del mod">
          <ac:chgData name="Conner Heermann" userId="5a7331fd9aa18c11" providerId="LiveId" clId="{D3EC25A9-66FC-4A2C-9831-78266CEDAC69}" dt="2023-04-11T02:16:47.568" v="64385"/>
          <ac:grpSpMkLst>
            <pc:docMk/>
            <pc:sldMk cId="3619103983" sldId="274"/>
            <ac:grpSpMk id="35" creationId="{C97411C7-D057-6817-D5B0-1551EA6CEB59}"/>
          </ac:grpSpMkLst>
        </pc:grpChg>
        <pc:grpChg chg="del mod">
          <ac:chgData name="Conner Heermann" userId="5a7331fd9aa18c11" providerId="LiveId" clId="{D3EC25A9-66FC-4A2C-9831-78266CEDAC69}" dt="2023-04-11T02:43:23.538" v="65160" actId="21"/>
          <ac:grpSpMkLst>
            <pc:docMk/>
            <pc:sldMk cId="3619103983" sldId="274"/>
            <ac:grpSpMk id="37" creationId="{241A2D9C-3344-5026-D752-8C36FB51D9A1}"/>
          </ac:grpSpMkLst>
        </pc:grpChg>
        <pc:picChg chg="add del mod">
          <ac:chgData name="Conner Heermann" userId="5a7331fd9aa18c11" providerId="LiveId" clId="{D3EC25A9-66FC-4A2C-9831-78266CEDAC69}" dt="2023-04-11T02:43:23.538" v="65160" actId="21"/>
          <ac:picMkLst>
            <pc:docMk/>
            <pc:sldMk cId="3619103983" sldId="274"/>
            <ac:picMk id="5" creationId="{C423A3DD-135C-CE6B-CFA7-D018ECA459A6}"/>
          </ac:picMkLst>
        </pc:picChg>
        <pc:picChg chg="add del mod">
          <ac:chgData name="Conner Heermann" userId="5a7331fd9aa18c11" providerId="LiveId" clId="{D3EC25A9-66FC-4A2C-9831-78266CEDAC69}" dt="2023-04-11T02:43:23.538" v="65160" actId="21"/>
          <ac:picMkLst>
            <pc:docMk/>
            <pc:sldMk cId="3619103983" sldId="274"/>
            <ac:picMk id="7" creationId="{E9BCB676-4B8B-C101-948C-D6378C193F70}"/>
          </ac:picMkLst>
        </pc:picChg>
        <pc:picChg chg="add mod">
          <ac:chgData name="Conner Heermann" userId="5a7331fd9aa18c11" providerId="LiveId" clId="{D3EC25A9-66FC-4A2C-9831-78266CEDAC69}" dt="2023-04-11T02:43:34.262" v="65163" actId="14100"/>
          <ac:picMkLst>
            <pc:docMk/>
            <pc:sldMk cId="3619103983" sldId="274"/>
            <ac:picMk id="49" creationId="{6CCE2912-97A5-E189-1C3F-5F26D99E709E}"/>
          </ac:picMkLst>
        </pc:picChg>
        <pc:picChg chg="add del mod">
          <ac:chgData name="Conner Heermann" userId="5a7331fd9aa18c11" providerId="LiveId" clId="{D3EC25A9-66FC-4A2C-9831-78266CEDAC69}" dt="2023-03-26T17:36:30.308" v="1832" actId="21"/>
          <ac:picMkLst>
            <pc:docMk/>
            <pc:sldMk cId="3619103983" sldId="274"/>
            <ac:picMk id="1026" creationId="{D9EC4FCF-8B94-8723-0776-0D680042FBEF}"/>
          </ac:picMkLst>
        </pc:picChg>
        <pc:picChg chg="add del mod">
          <ac:chgData name="Conner Heermann" userId="5a7331fd9aa18c11" providerId="LiveId" clId="{D3EC25A9-66FC-4A2C-9831-78266CEDAC69}" dt="2023-03-26T17:33:21.327" v="1821" actId="21"/>
          <ac:picMkLst>
            <pc:docMk/>
            <pc:sldMk cId="3619103983" sldId="274"/>
            <ac:picMk id="1028" creationId="{EB676735-6225-020C-3EFE-31E5395554D5}"/>
          </ac:picMkLst>
        </pc:picChg>
        <pc:picChg chg="add del mod">
          <ac:chgData name="Conner Heermann" userId="5a7331fd9aa18c11" providerId="LiveId" clId="{D3EC25A9-66FC-4A2C-9831-78266CEDAC69}" dt="2023-03-26T17:36:32.958" v="1833" actId="21"/>
          <ac:picMkLst>
            <pc:docMk/>
            <pc:sldMk cId="3619103983" sldId="274"/>
            <ac:picMk id="1030" creationId="{4F932B24-B48E-2E94-BDB4-9C6C4DDEDE1E}"/>
          </ac:picMkLst>
        </pc:picChg>
        <pc:picChg chg="add del mod">
          <ac:chgData name="Conner Heermann" userId="5a7331fd9aa18c11" providerId="LiveId" clId="{D3EC25A9-66FC-4A2C-9831-78266CEDAC69}" dt="2023-03-26T17:37:28.239" v="1840" actId="21"/>
          <ac:picMkLst>
            <pc:docMk/>
            <pc:sldMk cId="3619103983" sldId="274"/>
            <ac:picMk id="1032" creationId="{9C006675-DE66-0A5A-B0BC-B852683CA219}"/>
          </ac:picMkLst>
        </pc:picChg>
        <pc:picChg chg="add del mod">
          <ac:chgData name="Conner Heermann" userId="5a7331fd9aa18c11" providerId="LiveId" clId="{D3EC25A9-66FC-4A2C-9831-78266CEDAC69}" dt="2023-04-11T02:43:26.136" v="65161" actId="21"/>
          <ac:picMkLst>
            <pc:docMk/>
            <pc:sldMk cId="3619103983" sldId="274"/>
            <ac:picMk id="2050" creationId="{5A499EC2-2C32-ADEB-3FC3-451E515C070A}"/>
          </ac:picMkLst>
        </pc:picChg>
        <pc:inkChg chg="add del">
          <ac:chgData name="Conner Heermann" userId="5a7331fd9aa18c11" providerId="LiveId" clId="{D3EC25A9-66FC-4A2C-9831-78266CEDAC69}" dt="2023-04-11T02:43:23.538" v="65160" actId="21"/>
          <ac:inkMkLst>
            <pc:docMk/>
            <pc:sldMk cId="3619103983" sldId="274"/>
            <ac:inkMk id="8" creationId="{5C7661A6-7C58-0DEA-9687-2230959D1060}"/>
          </ac:inkMkLst>
        </pc:inkChg>
        <pc:inkChg chg="add del">
          <ac:chgData name="Conner Heermann" userId="5a7331fd9aa18c11" providerId="LiveId" clId="{D3EC25A9-66FC-4A2C-9831-78266CEDAC69}" dt="2023-04-11T02:43:23.538" v="65160" actId="21"/>
          <ac:inkMkLst>
            <pc:docMk/>
            <pc:sldMk cId="3619103983" sldId="274"/>
            <ac:inkMk id="9" creationId="{93566829-E9E8-AF01-1E04-15A34DEF28FF}"/>
          </ac:inkMkLst>
        </pc:inkChg>
        <pc:inkChg chg="add del">
          <ac:chgData name="Conner Heermann" userId="5a7331fd9aa18c11" providerId="LiveId" clId="{D3EC25A9-66FC-4A2C-9831-78266CEDAC69}" dt="2023-04-11T02:43:23.538" v="65160" actId="21"/>
          <ac:inkMkLst>
            <pc:docMk/>
            <pc:sldMk cId="3619103983" sldId="274"/>
            <ac:inkMk id="10" creationId="{BF82B7CB-0B00-5CAF-3A8A-A8F5E6F828AB}"/>
          </ac:inkMkLst>
        </pc:inkChg>
        <pc:inkChg chg="add del">
          <ac:chgData name="Conner Heermann" userId="5a7331fd9aa18c11" providerId="LiveId" clId="{D3EC25A9-66FC-4A2C-9831-78266CEDAC69}" dt="2023-04-11T02:43:23.538" v="65160" actId="21"/>
          <ac:inkMkLst>
            <pc:docMk/>
            <pc:sldMk cId="3619103983" sldId="274"/>
            <ac:inkMk id="11" creationId="{AFC9F80E-A289-B530-6E62-3977DEFD14F8}"/>
          </ac:inkMkLst>
        </pc:inkChg>
        <pc:inkChg chg="add del">
          <ac:chgData name="Conner Heermann" userId="5a7331fd9aa18c11" providerId="LiveId" clId="{D3EC25A9-66FC-4A2C-9831-78266CEDAC69}" dt="2023-04-11T02:43:23.538" v="65160" actId="21"/>
          <ac:inkMkLst>
            <pc:docMk/>
            <pc:sldMk cId="3619103983" sldId="274"/>
            <ac:inkMk id="12" creationId="{402FB4C3-AA5E-A8EA-2C42-0E47786044A4}"/>
          </ac:inkMkLst>
        </pc:inkChg>
        <pc:inkChg chg="add del">
          <ac:chgData name="Conner Heermann" userId="5a7331fd9aa18c11" providerId="LiveId" clId="{D3EC25A9-66FC-4A2C-9831-78266CEDAC69}" dt="2023-04-11T02:43:23.538" v="65160" actId="21"/>
          <ac:inkMkLst>
            <pc:docMk/>
            <pc:sldMk cId="3619103983" sldId="274"/>
            <ac:inkMk id="13" creationId="{3CE9E7ED-AAF3-D852-E3C5-523EEAD8C48D}"/>
          </ac:inkMkLst>
        </pc:inkChg>
        <pc:inkChg chg="add del">
          <ac:chgData name="Conner Heermann" userId="5a7331fd9aa18c11" providerId="LiveId" clId="{D3EC25A9-66FC-4A2C-9831-78266CEDAC69}" dt="2023-04-11T02:43:23.538" v="65160" actId="21"/>
          <ac:inkMkLst>
            <pc:docMk/>
            <pc:sldMk cId="3619103983" sldId="274"/>
            <ac:inkMk id="14" creationId="{E287F908-3B3F-C277-EF81-2D7FB07555F3}"/>
          </ac:inkMkLst>
        </pc:inkChg>
        <pc:inkChg chg="add del">
          <ac:chgData name="Conner Heermann" userId="5a7331fd9aa18c11" providerId="LiveId" clId="{D3EC25A9-66FC-4A2C-9831-78266CEDAC69}" dt="2023-04-11T02:43:23.538" v="65160" actId="21"/>
          <ac:inkMkLst>
            <pc:docMk/>
            <pc:sldMk cId="3619103983" sldId="274"/>
            <ac:inkMk id="15" creationId="{D19DF286-A7B1-EF81-540D-171B4DDC6891}"/>
          </ac:inkMkLst>
        </pc:inkChg>
        <pc:inkChg chg="add del">
          <ac:chgData name="Conner Heermann" userId="5a7331fd9aa18c11" providerId="LiveId" clId="{D3EC25A9-66FC-4A2C-9831-78266CEDAC69}" dt="2023-04-11T02:43:23.538" v="65160" actId="21"/>
          <ac:inkMkLst>
            <pc:docMk/>
            <pc:sldMk cId="3619103983" sldId="274"/>
            <ac:inkMk id="16" creationId="{36432F1C-E94A-9E33-DD8A-26C62F004C77}"/>
          </ac:inkMkLst>
        </pc:inkChg>
        <pc:inkChg chg="add del">
          <ac:chgData name="Conner Heermann" userId="5a7331fd9aa18c11" providerId="LiveId" clId="{D3EC25A9-66FC-4A2C-9831-78266CEDAC69}" dt="2023-04-11T02:43:23.538" v="65160" actId="21"/>
          <ac:inkMkLst>
            <pc:docMk/>
            <pc:sldMk cId="3619103983" sldId="274"/>
            <ac:inkMk id="17" creationId="{47B6C5F5-AB7E-BDBD-6183-BE4FBD92B5BC}"/>
          </ac:inkMkLst>
        </pc:inkChg>
        <pc:inkChg chg="add del">
          <ac:chgData name="Conner Heermann" userId="5a7331fd9aa18c11" providerId="LiveId" clId="{D3EC25A9-66FC-4A2C-9831-78266CEDAC69}" dt="2023-04-11T02:43:23.538" v="65160" actId="21"/>
          <ac:inkMkLst>
            <pc:docMk/>
            <pc:sldMk cId="3619103983" sldId="274"/>
            <ac:inkMk id="18" creationId="{0BED8BC5-3E02-9219-8E1C-406AEAFC623C}"/>
          </ac:inkMkLst>
        </pc:inkChg>
        <pc:inkChg chg="add mod">
          <ac:chgData name="Conner Heermann" userId="5a7331fd9aa18c11" providerId="LiveId" clId="{D3EC25A9-66FC-4A2C-9831-78266CEDAC69}" dt="2023-04-11T02:16:47.568" v="64385"/>
          <ac:inkMkLst>
            <pc:docMk/>
            <pc:sldMk cId="3619103983" sldId="274"/>
            <ac:inkMk id="19" creationId="{67ABAF34-A33A-97C3-CFB9-3990FE136FC8}"/>
          </ac:inkMkLst>
        </pc:inkChg>
        <pc:inkChg chg="add mod">
          <ac:chgData name="Conner Heermann" userId="5a7331fd9aa18c11" providerId="LiveId" clId="{D3EC25A9-66FC-4A2C-9831-78266CEDAC69}" dt="2023-04-11T02:16:47.568" v="64385"/>
          <ac:inkMkLst>
            <pc:docMk/>
            <pc:sldMk cId="3619103983" sldId="274"/>
            <ac:inkMk id="20" creationId="{CC231092-EE67-A624-7CD8-F4128B753C82}"/>
          </ac:inkMkLst>
        </pc:inkChg>
        <pc:inkChg chg="add mod">
          <ac:chgData name="Conner Heermann" userId="5a7331fd9aa18c11" providerId="LiveId" clId="{D3EC25A9-66FC-4A2C-9831-78266CEDAC69}" dt="2023-04-11T02:16:47.568" v="64385"/>
          <ac:inkMkLst>
            <pc:docMk/>
            <pc:sldMk cId="3619103983" sldId="274"/>
            <ac:inkMk id="22" creationId="{FC93E93C-8B16-E40E-834B-F0D84C887DDE}"/>
          </ac:inkMkLst>
        </pc:inkChg>
        <pc:inkChg chg="add mod">
          <ac:chgData name="Conner Heermann" userId="5a7331fd9aa18c11" providerId="LiveId" clId="{D3EC25A9-66FC-4A2C-9831-78266CEDAC69}" dt="2023-04-11T02:16:47.568" v="64385"/>
          <ac:inkMkLst>
            <pc:docMk/>
            <pc:sldMk cId="3619103983" sldId="274"/>
            <ac:inkMk id="23" creationId="{BAB76C25-BECA-947C-D1B1-49BCC68C6566}"/>
          </ac:inkMkLst>
        </pc:inkChg>
        <pc:inkChg chg="add del mod">
          <ac:chgData name="Conner Heermann" userId="5a7331fd9aa18c11" providerId="LiveId" clId="{D3EC25A9-66FC-4A2C-9831-78266CEDAC69}" dt="2023-04-11T02:43:23.538" v="65160" actId="21"/>
          <ac:inkMkLst>
            <pc:docMk/>
            <pc:sldMk cId="3619103983" sldId="274"/>
            <ac:inkMk id="25" creationId="{2A63B1B0-59DE-209F-986B-A6880BD0DAD8}"/>
          </ac:inkMkLst>
        </pc:inkChg>
        <pc:inkChg chg="add mod">
          <ac:chgData name="Conner Heermann" userId="5a7331fd9aa18c11" providerId="LiveId" clId="{D3EC25A9-66FC-4A2C-9831-78266CEDAC69}" dt="2023-04-11T02:16:47.568" v="64385"/>
          <ac:inkMkLst>
            <pc:docMk/>
            <pc:sldMk cId="3619103983" sldId="274"/>
            <ac:inkMk id="26" creationId="{2207D8FC-20A5-B835-FD17-2768350818BE}"/>
          </ac:inkMkLst>
        </pc:inkChg>
        <pc:inkChg chg="add mod">
          <ac:chgData name="Conner Heermann" userId="5a7331fd9aa18c11" providerId="LiveId" clId="{D3EC25A9-66FC-4A2C-9831-78266CEDAC69}" dt="2023-04-11T02:16:47.568" v="64385"/>
          <ac:inkMkLst>
            <pc:docMk/>
            <pc:sldMk cId="3619103983" sldId="274"/>
            <ac:inkMk id="27" creationId="{0ED6FE05-1FF9-D220-98E6-405D7B879E89}"/>
          </ac:inkMkLst>
        </pc:inkChg>
        <pc:inkChg chg="add del mod">
          <ac:chgData name="Conner Heermann" userId="5a7331fd9aa18c11" providerId="LiveId" clId="{D3EC25A9-66FC-4A2C-9831-78266CEDAC69}" dt="2023-04-11T02:43:23.538" v="65160" actId="21"/>
          <ac:inkMkLst>
            <pc:docMk/>
            <pc:sldMk cId="3619103983" sldId="274"/>
            <ac:inkMk id="30" creationId="{A1651A71-2329-E536-D4A5-E79B32B2487B}"/>
          </ac:inkMkLst>
        </pc:inkChg>
        <pc:inkChg chg="add mod">
          <ac:chgData name="Conner Heermann" userId="5a7331fd9aa18c11" providerId="LiveId" clId="{D3EC25A9-66FC-4A2C-9831-78266CEDAC69}" dt="2023-04-11T02:16:47.568" v="64385"/>
          <ac:inkMkLst>
            <pc:docMk/>
            <pc:sldMk cId="3619103983" sldId="274"/>
            <ac:inkMk id="32" creationId="{E75003B1-6AA3-C4E8-FDF3-FD8825D5795F}"/>
          </ac:inkMkLst>
        </pc:inkChg>
        <pc:inkChg chg="add mod">
          <ac:chgData name="Conner Heermann" userId="5a7331fd9aa18c11" providerId="LiveId" clId="{D3EC25A9-66FC-4A2C-9831-78266CEDAC69}" dt="2023-04-11T02:16:47.568" v="64385"/>
          <ac:inkMkLst>
            <pc:docMk/>
            <pc:sldMk cId="3619103983" sldId="274"/>
            <ac:inkMk id="33" creationId="{FD39CEE3-3441-21A9-4619-17E30DE938EE}"/>
          </ac:inkMkLst>
        </pc:inkChg>
        <pc:inkChg chg="add mod">
          <ac:chgData name="Conner Heermann" userId="5a7331fd9aa18c11" providerId="LiveId" clId="{D3EC25A9-66FC-4A2C-9831-78266CEDAC69}" dt="2023-04-11T02:16:47.568" v="64385"/>
          <ac:inkMkLst>
            <pc:docMk/>
            <pc:sldMk cId="3619103983" sldId="274"/>
            <ac:inkMk id="34" creationId="{325160DD-9B8B-E4D4-F941-46EAA9E7C5BD}"/>
          </ac:inkMkLst>
        </pc:inkChg>
        <pc:inkChg chg="add mod">
          <ac:chgData name="Conner Heermann" userId="5a7331fd9aa18c11" providerId="LiveId" clId="{D3EC25A9-66FC-4A2C-9831-78266CEDAC69}" dt="2023-04-11T02:16:47.568" v="64385"/>
          <ac:inkMkLst>
            <pc:docMk/>
            <pc:sldMk cId="3619103983" sldId="274"/>
            <ac:inkMk id="36" creationId="{8B14A3D3-5A5C-361F-E1F0-2F2C78ECEB69}"/>
          </ac:inkMkLst>
        </pc:inkChg>
        <pc:inkChg chg="add del">
          <ac:chgData name="Conner Heermann" userId="5a7331fd9aa18c11" providerId="LiveId" clId="{D3EC25A9-66FC-4A2C-9831-78266CEDAC69}" dt="2023-04-11T02:43:23.538" v="65160" actId="21"/>
          <ac:inkMkLst>
            <pc:docMk/>
            <pc:sldMk cId="3619103983" sldId="274"/>
            <ac:inkMk id="38" creationId="{8967AA39-A8EF-9F65-215E-16A0D03C8CDA}"/>
          </ac:inkMkLst>
        </pc:inkChg>
        <pc:inkChg chg="add del">
          <ac:chgData name="Conner Heermann" userId="5a7331fd9aa18c11" providerId="LiveId" clId="{D3EC25A9-66FC-4A2C-9831-78266CEDAC69}" dt="2023-04-11T02:43:23.538" v="65160" actId="21"/>
          <ac:inkMkLst>
            <pc:docMk/>
            <pc:sldMk cId="3619103983" sldId="274"/>
            <ac:inkMk id="39" creationId="{53A3A76A-9F6F-5168-9B39-C89C97203C21}"/>
          </ac:inkMkLst>
        </pc:inkChg>
        <pc:inkChg chg="add del">
          <ac:chgData name="Conner Heermann" userId="5a7331fd9aa18c11" providerId="LiveId" clId="{D3EC25A9-66FC-4A2C-9831-78266CEDAC69}" dt="2023-04-11T02:43:23.538" v="65160" actId="21"/>
          <ac:inkMkLst>
            <pc:docMk/>
            <pc:sldMk cId="3619103983" sldId="274"/>
            <ac:inkMk id="40" creationId="{DD02CB59-F576-84EF-95AC-FF846B0242C3}"/>
          </ac:inkMkLst>
        </pc:inkChg>
        <pc:inkChg chg="add del">
          <ac:chgData name="Conner Heermann" userId="5a7331fd9aa18c11" providerId="LiveId" clId="{D3EC25A9-66FC-4A2C-9831-78266CEDAC69}" dt="2023-04-11T02:43:23.538" v="65160" actId="21"/>
          <ac:inkMkLst>
            <pc:docMk/>
            <pc:sldMk cId="3619103983" sldId="274"/>
            <ac:inkMk id="41" creationId="{E42DCF4A-B48A-DAC2-F9E8-46E704EF1A40}"/>
          </ac:inkMkLst>
        </pc:inkChg>
        <pc:inkChg chg="add del">
          <ac:chgData name="Conner Heermann" userId="5a7331fd9aa18c11" providerId="LiveId" clId="{D3EC25A9-66FC-4A2C-9831-78266CEDAC69}" dt="2023-04-11T02:43:23.538" v="65160" actId="21"/>
          <ac:inkMkLst>
            <pc:docMk/>
            <pc:sldMk cId="3619103983" sldId="274"/>
            <ac:inkMk id="42" creationId="{48393BBB-336B-7196-7FFE-39FBF075DD6D}"/>
          </ac:inkMkLst>
        </pc:inkChg>
        <pc:inkChg chg="add del">
          <ac:chgData name="Conner Heermann" userId="5a7331fd9aa18c11" providerId="LiveId" clId="{D3EC25A9-66FC-4A2C-9831-78266CEDAC69}" dt="2023-04-11T02:43:23.538" v="65160" actId="21"/>
          <ac:inkMkLst>
            <pc:docMk/>
            <pc:sldMk cId="3619103983" sldId="274"/>
            <ac:inkMk id="43" creationId="{A7B97FB0-F748-F741-7B00-FA1BA50E6988}"/>
          </ac:inkMkLst>
        </pc:inkChg>
        <pc:inkChg chg="add del">
          <ac:chgData name="Conner Heermann" userId="5a7331fd9aa18c11" providerId="LiveId" clId="{D3EC25A9-66FC-4A2C-9831-78266CEDAC69}" dt="2023-04-11T02:43:23.538" v="65160" actId="21"/>
          <ac:inkMkLst>
            <pc:docMk/>
            <pc:sldMk cId="3619103983" sldId="274"/>
            <ac:inkMk id="45" creationId="{84A0892A-CBDE-C3F6-5557-F11F1693825A}"/>
          </ac:inkMkLst>
        </pc:inkChg>
      </pc:sldChg>
      <pc:sldChg chg="modSp mod modNotesTx">
        <pc:chgData name="Conner Heermann" userId="5a7331fd9aa18c11" providerId="LiveId" clId="{D3EC25A9-66FC-4A2C-9831-78266CEDAC69}" dt="2023-04-18T13:39:25.067" v="66535" actId="20577"/>
        <pc:sldMkLst>
          <pc:docMk/>
          <pc:sldMk cId="1220715111" sldId="275"/>
        </pc:sldMkLst>
        <pc:spChg chg="mod">
          <ac:chgData name="Conner Heermann" userId="5a7331fd9aa18c11" providerId="LiveId" clId="{D3EC25A9-66FC-4A2C-9831-78266CEDAC69}" dt="2023-04-18T13:39:07.216" v="66459" actId="20577"/>
          <ac:spMkLst>
            <pc:docMk/>
            <pc:sldMk cId="1220715111" sldId="275"/>
            <ac:spMk id="3" creationId="{26A82A2B-B99A-ADB1-5EA1-ED9416838D36}"/>
          </ac:spMkLst>
        </pc:spChg>
      </pc:sldChg>
      <pc:sldChg chg="addSp modSp mod modNotesTx">
        <pc:chgData name="Conner Heermann" userId="5a7331fd9aa18c11" providerId="LiveId" clId="{D3EC25A9-66FC-4A2C-9831-78266CEDAC69}" dt="2023-04-18T13:40:36.205" v="66580" actId="20577"/>
        <pc:sldMkLst>
          <pc:docMk/>
          <pc:sldMk cId="2460303940" sldId="276"/>
        </pc:sldMkLst>
        <pc:spChg chg="mod">
          <ac:chgData name="Conner Heermann" userId="5a7331fd9aa18c11" providerId="LiveId" clId="{D3EC25A9-66FC-4A2C-9831-78266CEDAC69}" dt="2023-03-26T22:54:37.676" v="4970" actId="20577"/>
          <ac:spMkLst>
            <pc:docMk/>
            <pc:sldMk cId="2460303940" sldId="276"/>
            <ac:spMk id="3" creationId="{9F69F654-A3C1-D73D-3CD1-B31A803295B0}"/>
          </ac:spMkLst>
        </pc:spChg>
        <pc:spChg chg="add mod">
          <ac:chgData name="Conner Heermann" userId="5a7331fd9aa18c11" providerId="LiveId" clId="{D3EC25A9-66FC-4A2C-9831-78266CEDAC69}" dt="2023-03-26T22:56:56.674" v="5031" actId="20577"/>
          <ac:spMkLst>
            <pc:docMk/>
            <pc:sldMk cId="2460303940" sldId="276"/>
            <ac:spMk id="4" creationId="{46C2F2E5-6589-6254-EE55-2B67FCC63841}"/>
          </ac:spMkLst>
        </pc:spChg>
        <pc:spChg chg="add mod">
          <ac:chgData name="Conner Heermann" userId="5a7331fd9aa18c11" providerId="LiveId" clId="{D3EC25A9-66FC-4A2C-9831-78266CEDAC69}" dt="2023-04-04T15:22:54.323" v="33900" actId="1076"/>
          <ac:spMkLst>
            <pc:docMk/>
            <pc:sldMk cId="2460303940" sldId="276"/>
            <ac:spMk id="6" creationId="{D3667A91-D835-36E9-3D77-B64CE965EB90}"/>
          </ac:spMkLst>
        </pc:spChg>
      </pc:sldChg>
      <pc:sldChg chg="addSp delSp modSp mod setBg">
        <pc:chgData name="Conner Heermann" userId="5a7331fd9aa18c11" providerId="LiveId" clId="{D3EC25A9-66FC-4A2C-9831-78266CEDAC69}" dt="2023-04-18T13:41:04.651" v="66589" actId="20577"/>
        <pc:sldMkLst>
          <pc:docMk/>
          <pc:sldMk cId="563065961" sldId="277"/>
        </pc:sldMkLst>
        <pc:spChg chg="mod">
          <ac:chgData name="Conner Heermann" userId="5a7331fd9aa18c11" providerId="LiveId" clId="{D3EC25A9-66FC-4A2C-9831-78266CEDAC69}" dt="2023-03-26T22:45:56.921" v="4821" actId="26606"/>
          <ac:spMkLst>
            <pc:docMk/>
            <pc:sldMk cId="563065961" sldId="277"/>
            <ac:spMk id="2" creationId="{27F5D91E-3BC1-0D42-9F80-20A2982C0A94}"/>
          </ac:spMkLst>
        </pc:spChg>
        <pc:spChg chg="add del mod">
          <ac:chgData name="Conner Heermann" userId="5a7331fd9aa18c11" providerId="LiveId" clId="{D3EC25A9-66FC-4A2C-9831-78266CEDAC69}" dt="2023-03-26T22:47:54.460" v="4858" actId="20577"/>
          <ac:spMkLst>
            <pc:docMk/>
            <pc:sldMk cId="563065961" sldId="277"/>
            <ac:spMk id="3" creationId="{01D14314-7B15-3142-5E63-A8C80E71DA59}"/>
          </ac:spMkLst>
        </pc:spChg>
        <pc:spChg chg="add mod">
          <ac:chgData name="Conner Heermann" userId="5a7331fd9aa18c11" providerId="LiveId" clId="{D3EC25A9-66FC-4A2C-9831-78266CEDAC69}" dt="2023-04-18T13:41:04.651" v="66589" actId="20577"/>
          <ac:spMkLst>
            <pc:docMk/>
            <pc:sldMk cId="563065961" sldId="277"/>
            <ac:spMk id="4" creationId="{31FD5570-7E42-55DD-A49A-E8FD7523FE1B}"/>
          </ac:spMkLst>
        </pc:spChg>
        <pc:spChg chg="add mod">
          <ac:chgData name="Conner Heermann" userId="5a7331fd9aa18c11" providerId="LiveId" clId="{D3EC25A9-66FC-4A2C-9831-78266CEDAC69}" dt="2023-04-04T15:22:40.063" v="33898" actId="20577"/>
          <ac:spMkLst>
            <pc:docMk/>
            <pc:sldMk cId="563065961" sldId="277"/>
            <ac:spMk id="5" creationId="{978D12EF-9F56-C865-8808-1E8F974BDC3D}"/>
          </ac:spMkLst>
        </pc:spChg>
        <pc:spChg chg="add del">
          <ac:chgData name="Conner Heermann" userId="5a7331fd9aa18c11" providerId="LiveId" clId="{D3EC25A9-66FC-4A2C-9831-78266CEDAC69}" dt="2023-03-26T22:45:56.921" v="4821" actId="26606"/>
          <ac:spMkLst>
            <pc:docMk/>
            <pc:sldMk cId="563065961" sldId="277"/>
            <ac:spMk id="9" creationId="{FB5993E2-C02B-4335-ABA5-D8EC465551E3}"/>
          </ac:spMkLst>
        </pc:spChg>
        <pc:spChg chg="add del">
          <ac:chgData name="Conner Heermann" userId="5a7331fd9aa18c11" providerId="LiveId" clId="{D3EC25A9-66FC-4A2C-9831-78266CEDAC69}" dt="2023-03-26T22:45:56.921" v="4821" actId="26606"/>
          <ac:spMkLst>
            <pc:docMk/>
            <pc:sldMk cId="563065961" sldId="277"/>
            <ac:spMk id="11" creationId="{C0B801A2-5622-4BE8-9AD2-C337A2CD0022}"/>
          </ac:spMkLst>
        </pc:spChg>
        <pc:spChg chg="add del">
          <ac:chgData name="Conner Heermann" userId="5a7331fd9aa18c11" providerId="LiveId" clId="{D3EC25A9-66FC-4A2C-9831-78266CEDAC69}" dt="2023-03-26T22:45:56.921" v="4821" actId="26606"/>
          <ac:spMkLst>
            <pc:docMk/>
            <pc:sldMk cId="563065961" sldId="277"/>
            <ac:spMk id="13" creationId="{B7AF614F-5BC3-4086-99F5-B87C5847A071}"/>
          </ac:spMkLst>
        </pc:spChg>
        <pc:graphicFrameChg chg="add del mod">
          <ac:chgData name="Conner Heermann" userId="5a7331fd9aa18c11" providerId="LiveId" clId="{D3EC25A9-66FC-4A2C-9831-78266CEDAC69}" dt="2023-03-26T22:45:56.921" v="4821" actId="26606"/>
          <ac:graphicFrameMkLst>
            <pc:docMk/>
            <pc:sldMk cId="563065961" sldId="277"/>
            <ac:graphicFrameMk id="5" creationId="{A30FEAD7-5F18-20C2-9C45-E44BD0A398A6}"/>
          </ac:graphicFrameMkLst>
        </pc:graphicFrameChg>
        <pc:picChg chg="add mod">
          <ac:chgData name="Conner Heermann" userId="5a7331fd9aa18c11" providerId="LiveId" clId="{D3EC25A9-66FC-4A2C-9831-78266CEDAC69}" dt="2023-03-26T22:51:17.969" v="4867" actId="1076"/>
          <ac:picMkLst>
            <pc:docMk/>
            <pc:sldMk cId="563065961" sldId="277"/>
            <ac:picMk id="7" creationId="{A10B3C07-6AEE-9CDB-2D1F-1DE7961DAA78}"/>
          </ac:picMkLst>
        </pc:picChg>
      </pc:sldChg>
      <pc:sldChg chg="addSp delSp modSp mod setBg modNotesTx">
        <pc:chgData name="Conner Heermann" userId="5a7331fd9aa18c11" providerId="LiveId" clId="{D3EC25A9-66FC-4A2C-9831-78266CEDAC69}" dt="2023-04-18T13:44:06.519" v="66968" actId="20577"/>
        <pc:sldMkLst>
          <pc:docMk/>
          <pc:sldMk cId="2119557356" sldId="278"/>
        </pc:sldMkLst>
        <pc:spChg chg="mod">
          <ac:chgData name="Conner Heermann" userId="5a7331fd9aa18c11" providerId="LiveId" clId="{D3EC25A9-66FC-4A2C-9831-78266CEDAC69}" dt="2023-03-26T22:28:33.211" v="4293" actId="26606"/>
          <ac:spMkLst>
            <pc:docMk/>
            <pc:sldMk cId="2119557356" sldId="278"/>
            <ac:spMk id="2" creationId="{F9593DD1-D2AF-9283-AB34-61F936E0C0D2}"/>
          </ac:spMkLst>
        </pc:spChg>
        <pc:spChg chg="mod ord">
          <ac:chgData name="Conner Heermann" userId="5a7331fd9aa18c11" providerId="LiveId" clId="{D3EC25A9-66FC-4A2C-9831-78266CEDAC69}" dt="2023-03-26T22:32:47.191" v="4305" actId="113"/>
          <ac:spMkLst>
            <pc:docMk/>
            <pc:sldMk cId="2119557356" sldId="278"/>
            <ac:spMk id="3" creationId="{19FE89CC-0DF5-AB25-AA6E-846CADD02385}"/>
          </ac:spMkLst>
        </pc:spChg>
        <pc:spChg chg="add mod">
          <ac:chgData name="Conner Heermann" userId="5a7331fd9aa18c11" providerId="LiveId" clId="{D3EC25A9-66FC-4A2C-9831-78266CEDAC69}" dt="2023-03-26T22:43:57.043" v="4791" actId="207"/>
          <ac:spMkLst>
            <pc:docMk/>
            <pc:sldMk cId="2119557356" sldId="278"/>
            <ac:spMk id="4" creationId="{E12C1599-A093-32B0-8290-E0C04070FB09}"/>
          </ac:spMkLst>
        </pc:spChg>
        <pc:spChg chg="add mod">
          <ac:chgData name="Conner Heermann" userId="5a7331fd9aa18c11" providerId="LiveId" clId="{D3EC25A9-66FC-4A2C-9831-78266CEDAC69}" dt="2023-03-26T22:59:56.716" v="5208" actId="1076"/>
          <ac:spMkLst>
            <pc:docMk/>
            <pc:sldMk cId="2119557356" sldId="278"/>
            <ac:spMk id="5" creationId="{A94BF59D-F336-BA13-226C-D7D88ACD32C9}"/>
          </ac:spMkLst>
        </pc:spChg>
        <pc:spChg chg="add del mod">
          <ac:chgData name="Conner Heermann" userId="5a7331fd9aa18c11" providerId="LiveId" clId="{D3EC25A9-66FC-4A2C-9831-78266CEDAC69}" dt="2023-03-26T23:00:15.271" v="5214"/>
          <ac:spMkLst>
            <pc:docMk/>
            <pc:sldMk cId="2119557356" sldId="278"/>
            <ac:spMk id="6" creationId="{C5506AE7-3C60-F3A4-821C-094D20724A07}"/>
          </ac:spMkLst>
        </pc:spChg>
        <pc:spChg chg="add mod">
          <ac:chgData name="Conner Heermann" userId="5a7331fd9aa18c11" providerId="LiveId" clId="{D3EC25A9-66FC-4A2C-9831-78266CEDAC69}" dt="2023-03-26T23:00:14.727" v="5212" actId="207"/>
          <ac:spMkLst>
            <pc:docMk/>
            <pc:sldMk cId="2119557356" sldId="278"/>
            <ac:spMk id="7" creationId="{B94128D8-2044-919C-727C-7C5759B5DD19}"/>
          </ac:spMkLst>
        </pc:spChg>
        <pc:spChg chg="add">
          <ac:chgData name="Conner Heermann" userId="5a7331fd9aa18c11" providerId="LiveId" clId="{D3EC25A9-66FC-4A2C-9831-78266CEDAC69}" dt="2023-03-26T22:28:33.211" v="4293" actId="26606"/>
          <ac:spMkLst>
            <pc:docMk/>
            <pc:sldMk cId="2119557356" sldId="278"/>
            <ac:spMk id="1031" creationId="{284B70D5-875B-433D-BDBD-1522A85D6C1D}"/>
          </ac:spMkLst>
        </pc:spChg>
        <pc:spChg chg="add">
          <ac:chgData name="Conner Heermann" userId="5a7331fd9aa18c11" providerId="LiveId" clId="{D3EC25A9-66FC-4A2C-9831-78266CEDAC69}" dt="2023-03-26T22:28:33.211" v="4293" actId="26606"/>
          <ac:spMkLst>
            <pc:docMk/>
            <pc:sldMk cId="2119557356" sldId="278"/>
            <ac:spMk id="1035" creationId="{1E299956-A9E7-4FC1-A0B1-D590CA9730E8}"/>
          </ac:spMkLst>
        </pc:spChg>
        <pc:spChg chg="add">
          <ac:chgData name="Conner Heermann" userId="5a7331fd9aa18c11" providerId="LiveId" clId="{D3EC25A9-66FC-4A2C-9831-78266CEDAC69}" dt="2023-03-26T22:28:33.211" v="4293" actId="26606"/>
          <ac:spMkLst>
            <pc:docMk/>
            <pc:sldMk cId="2119557356" sldId="278"/>
            <ac:spMk id="1037" creationId="{17FC539C-B783-4B03-9F9E-D13430F3F64F}"/>
          </ac:spMkLst>
        </pc:spChg>
        <pc:picChg chg="add mod">
          <ac:chgData name="Conner Heermann" userId="5a7331fd9aa18c11" providerId="LiveId" clId="{D3EC25A9-66FC-4A2C-9831-78266CEDAC69}" dt="2023-03-26T22:31:49.819" v="4295" actId="14100"/>
          <ac:picMkLst>
            <pc:docMk/>
            <pc:sldMk cId="2119557356" sldId="278"/>
            <ac:picMk id="1026" creationId="{3A651C51-2BD3-34D1-B218-B745A6D93667}"/>
          </ac:picMkLst>
        </pc:picChg>
        <pc:cxnChg chg="add">
          <ac:chgData name="Conner Heermann" userId="5a7331fd9aa18c11" providerId="LiveId" clId="{D3EC25A9-66FC-4A2C-9831-78266CEDAC69}" dt="2023-03-26T22:28:33.211" v="4293" actId="26606"/>
          <ac:cxnSpMkLst>
            <pc:docMk/>
            <pc:sldMk cId="2119557356" sldId="278"/>
            <ac:cxnSpMk id="1033" creationId="{C947DF4A-614C-4B4C-8B80-E5B9D8E8CFED}"/>
          </ac:cxnSpMkLst>
        </pc:cxnChg>
      </pc:sldChg>
      <pc:sldChg chg="del">
        <pc:chgData name="Conner Heermann" userId="5a7331fd9aa18c11" providerId="LiveId" clId="{D3EC25A9-66FC-4A2C-9831-78266CEDAC69}" dt="2023-03-26T23:43:04.755" v="5533" actId="2696"/>
        <pc:sldMkLst>
          <pc:docMk/>
          <pc:sldMk cId="1068662793" sldId="279"/>
        </pc:sldMkLst>
      </pc:sldChg>
      <pc:sldChg chg="addSp modSp mod setBg setClrOvrMap">
        <pc:chgData name="Conner Heermann" userId="5a7331fd9aa18c11" providerId="LiveId" clId="{D3EC25A9-66FC-4A2C-9831-78266CEDAC69}" dt="2023-03-27T20:27:36.173" v="5742" actId="26606"/>
        <pc:sldMkLst>
          <pc:docMk/>
          <pc:sldMk cId="3510481080" sldId="280"/>
        </pc:sldMkLst>
        <pc:spChg chg="mod">
          <ac:chgData name="Conner Heermann" userId="5a7331fd9aa18c11" providerId="LiveId" clId="{D3EC25A9-66FC-4A2C-9831-78266CEDAC69}" dt="2023-03-27T20:27:36.173" v="5742" actId="26606"/>
          <ac:spMkLst>
            <pc:docMk/>
            <pc:sldMk cId="3510481080" sldId="280"/>
            <ac:spMk id="2" creationId="{DF1DBB23-51C4-A6E0-4FDA-DC7B4AC1D3D3}"/>
          </ac:spMkLst>
        </pc:spChg>
        <pc:spChg chg="add">
          <ac:chgData name="Conner Heermann" userId="5a7331fd9aa18c11" providerId="LiveId" clId="{D3EC25A9-66FC-4A2C-9831-78266CEDAC69}" dt="2023-03-27T20:27:36.173" v="5742" actId="26606"/>
          <ac:spMkLst>
            <pc:docMk/>
            <pc:sldMk cId="3510481080" sldId="280"/>
            <ac:spMk id="7" creationId="{52C0B2E1-0268-42EC-ABD3-94F81A05BCBD}"/>
          </ac:spMkLst>
        </pc:spChg>
        <pc:spChg chg="add">
          <ac:chgData name="Conner Heermann" userId="5a7331fd9aa18c11" providerId="LiveId" clId="{D3EC25A9-66FC-4A2C-9831-78266CEDAC69}" dt="2023-03-27T20:27:36.173" v="5742" actId="26606"/>
          <ac:spMkLst>
            <pc:docMk/>
            <pc:sldMk cId="3510481080" sldId="280"/>
            <ac:spMk id="9" creationId="{7D2256B4-48EA-40FC-BBC0-AA1EE6E0080C}"/>
          </ac:spMkLst>
        </pc:spChg>
        <pc:spChg chg="add">
          <ac:chgData name="Conner Heermann" userId="5a7331fd9aa18c11" providerId="LiveId" clId="{D3EC25A9-66FC-4A2C-9831-78266CEDAC69}" dt="2023-03-27T20:27:36.173" v="5742" actId="26606"/>
          <ac:spMkLst>
            <pc:docMk/>
            <pc:sldMk cId="3510481080" sldId="280"/>
            <ac:spMk id="13" creationId="{8C6E698C-8155-4B8B-BDC9-B7299772B509}"/>
          </ac:spMkLst>
        </pc:spChg>
        <pc:spChg chg="add">
          <ac:chgData name="Conner Heermann" userId="5a7331fd9aa18c11" providerId="LiveId" clId="{D3EC25A9-66FC-4A2C-9831-78266CEDAC69}" dt="2023-03-27T20:27:36.173" v="5742" actId="26606"/>
          <ac:spMkLst>
            <pc:docMk/>
            <pc:sldMk cId="3510481080" sldId="280"/>
            <ac:spMk id="17" creationId="{A05250E5-90D0-4E41-B9BD-FF661DE54040}"/>
          </ac:spMkLst>
        </pc:spChg>
        <pc:cxnChg chg="add">
          <ac:chgData name="Conner Heermann" userId="5a7331fd9aa18c11" providerId="LiveId" clId="{D3EC25A9-66FC-4A2C-9831-78266CEDAC69}" dt="2023-03-27T20:27:36.173" v="5742" actId="26606"/>
          <ac:cxnSpMkLst>
            <pc:docMk/>
            <pc:sldMk cId="3510481080" sldId="280"/>
            <ac:cxnSpMk id="11" creationId="{3D44BCCA-102D-4A9D-B1E4-2450CAF0B05E}"/>
          </ac:cxnSpMkLst>
        </pc:cxnChg>
        <pc:cxnChg chg="add">
          <ac:chgData name="Conner Heermann" userId="5a7331fd9aa18c11" providerId="LiveId" clId="{D3EC25A9-66FC-4A2C-9831-78266CEDAC69}" dt="2023-03-27T20:27:36.173" v="5742" actId="26606"/>
          <ac:cxnSpMkLst>
            <pc:docMk/>
            <pc:sldMk cId="3510481080" sldId="280"/>
            <ac:cxnSpMk id="15" creationId="{09525C9A-1972-4836-BA7A-706C946EF4DA}"/>
          </ac:cxnSpMkLst>
        </pc:cxnChg>
      </pc:sldChg>
      <pc:sldChg chg="modSp mod modNotesTx">
        <pc:chgData name="Conner Heermann" userId="5a7331fd9aa18c11" providerId="LiveId" clId="{D3EC25A9-66FC-4A2C-9831-78266CEDAC69}" dt="2023-04-18T14:31:37.843" v="68278" actId="207"/>
        <pc:sldMkLst>
          <pc:docMk/>
          <pc:sldMk cId="3254335947" sldId="281"/>
        </pc:sldMkLst>
        <pc:spChg chg="mod">
          <ac:chgData name="Conner Heermann" userId="5a7331fd9aa18c11" providerId="LiveId" clId="{D3EC25A9-66FC-4A2C-9831-78266CEDAC69}" dt="2023-04-18T14:31:37.843" v="68278" actId="207"/>
          <ac:spMkLst>
            <pc:docMk/>
            <pc:sldMk cId="3254335947" sldId="281"/>
            <ac:spMk id="3" creationId="{8A1FFFAA-ED6D-7691-D75C-27BDB03B80F2}"/>
          </ac:spMkLst>
        </pc:spChg>
      </pc:sldChg>
      <pc:sldChg chg="addSp delSp modSp mod setBg modNotesTx">
        <pc:chgData name="Conner Heermann" userId="5a7331fd9aa18c11" providerId="LiveId" clId="{D3EC25A9-66FC-4A2C-9831-78266CEDAC69}" dt="2023-04-28T15:29:40.282" v="71582" actId="313"/>
        <pc:sldMkLst>
          <pc:docMk/>
          <pc:sldMk cId="2748640821" sldId="282"/>
        </pc:sldMkLst>
        <pc:spChg chg="mod">
          <ac:chgData name="Conner Heermann" userId="5a7331fd9aa18c11" providerId="LiveId" clId="{D3EC25A9-66FC-4A2C-9831-78266CEDAC69}" dt="2023-04-18T15:05:24.036" v="69541" actId="26606"/>
          <ac:spMkLst>
            <pc:docMk/>
            <pc:sldMk cId="2748640821" sldId="282"/>
            <ac:spMk id="2" creationId="{114FCD4F-371F-085C-D53D-2EDC17FF35C8}"/>
          </ac:spMkLst>
        </pc:spChg>
        <pc:spChg chg="mod ord">
          <ac:chgData name="Conner Heermann" userId="5a7331fd9aa18c11" providerId="LiveId" clId="{D3EC25A9-66FC-4A2C-9831-78266CEDAC69}" dt="2023-04-28T15:29:40.282" v="71582" actId="313"/>
          <ac:spMkLst>
            <pc:docMk/>
            <pc:sldMk cId="2748640821" sldId="282"/>
            <ac:spMk id="3" creationId="{8C46E4E5-AD91-0FC6-7CD3-C5BEB65CBD6D}"/>
          </ac:spMkLst>
        </pc:spChg>
        <pc:spChg chg="add">
          <ac:chgData name="Conner Heermann" userId="5a7331fd9aa18c11" providerId="LiveId" clId="{D3EC25A9-66FC-4A2C-9831-78266CEDAC69}" dt="2023-04-18T15:05:24.036" v="69541" actId="26606"/>
          <ac:spMkLst>
            <pc:docMk/>
            <pc:sldMk cId="2748640821" sldId="282"/>
            <ac:spMk id="1037" creationId="{699373FF-C78A-430B-A246-6048999CE98D}"/>
          </ac:spMkLst>
        </pc:spChg>
        <pc:spChg chg="add">
          <ac:chgData name="Conner Heermann" userId="5a7331fd9aa18c11" providerId="LiveId" clId="{D3EC25A9-66FC-4A2C-9831-78266CEDAC69}" dt="2023-04-18T15:05:24.036" v="69541" actId="26606"/>
          <ac:spMkLst>
            <pc:docMk/>
            <pc:sldMk cId="2748640821" sldId="282"/>
            <ac:spMk id="1041" creationId="{109B2863-A1A5-4050-8DE8-9BC0AD47F40B}"/>
          </ac:spMkLst>
        </pc:spChg>
        <pc:spChg chg="add">
          <ac:chgData name="Conner Heermann" userId="5a7331fd9aa18c11" providerId="LiveId" clId="{D3EC25A9-66FC-4A2C-9831-78266CEDAC69}" dt="2023-04-18T15:05:24.036" v="69541" actId="26606"/>
          <ac:spMkLst>
            <pc:docMk/>
            <pc:sldMk cId="2748640821" sldId="282"/>
            <ac:spMk id="1043" creationId="{F1F76955-21E0-4116-A6AA-19DB89B503F7}"/>
          </ac:spMkLst>
        </pc:spChg>
        <pc:picChg chg="add del mod">
          <ac:chgData name="Conner Heermann" userId="5a7331fd9aa18c11" providerId="LiveId" clId="{D3EC25A9-66FC-4A2C-9831-78266CEDAC69}" dt="2023-04-04T18:00:20.282" v="38257" actId="21"/>
          <ac:picMkLst>
            <pc:docMk/>
            <pc:sldMk cId="2748640821" sldId="282"/>
            <ac:picMk id="5" creationId="{CD936230-E20E-B56D-1B56-E3F9C55A05C8}"/>
          </ac:picMkLst>
        </pc:picChg>
        <pc:picChg chg="add mod">
          <ac:chgData name="Conner Heermann" userId="5a7331fd9aa18c11" providerId="LiveId" clId="{D3EC25A9-66FC-4A2C-9831-78266CEDAC69}" dt="2023-04-18T15:05:24.036" v="69541" actId="26606"/>
          <ac:picMkLst>
            <pc:docMk/>
            <pc:sldMk cId="2748640821" sldId="282"/>
            <ac:picMk id="1026" creationId="{CFC36E9C-66B5-A479-C4C8-A329AAB4E436}"/>
          </ac:picMkLst>
        </pc:picChg>
        <pc:picChg chg="add del mod">
          <ac:chgData name="Conner Heermann" userId="5a7331fd9aa18c11" providerId="LiveId" clId="{D3EC25A9-66FC-4A2C-9831-78266CEDAC69}" dt="2023-04-18T15:01:19.213" v="69480"/>
          <ac:picMkLst>
            <pc:docMk/>
            <pc:sldMk cId="2748640821" sldId="282"/>
            <ac:picMk id="1028" creationId="{CF1D24FC-F02E-F86A-BD10-3D7343CCDAF4}"/>
          </ac:picMkLst>
        </pc:picChg>
        <pc:picChg chg="add mod">
          <ac:chgData name="Conner Heermann" userId="5a7331fd9aa18c11" providerId="LiveId" clId="{D3EC25A9-66FC-4A2C-9831-78266CEDAC69}" dt="2023-04-18T15:05:48.349" v="69544" actId="14100"/>
          <ac:picMkLst>
            <pc:docMk/>
            <pc:sldMk cId="2748640821" sldId="282"/>
            <ac:picMk id="1030" creationId="{B34EB69C-3E6A-46DF-CA0E-597CE65BEF92}"/>
          </ac:picMkLst>
        </pc:picChg>
        <pc:picChg chg="add mod">
          <ac:chgData name="Conner Heermann" userId="5a7331fd9aa18c11" providerId="LiveId" clId="{D3EC25A9-66FC-4A2C-9831-78266CEDAC69}" dt="2023-04-18T15:05:24.036" v="69541" actId="26606"/>
          <ac:picMkLst>
            <pc:docMk/>
            <pc:sldMk cId="2748640821" sldId="282"/>
            <ac:picMk id="1032" creationId="{0A7EEA17-229A-77EF-17F8-C8E08E41E206}"/>
          </ac:picMkLst>
        </pc:picChg>
        <pc:cxnChg chg="add">
          <ac:chgData name="Conner Heermann" userId="5a7331fd9aa18c11" providerId="LiveId" clId="{D3EC25A9-66FC-4A2C-9831-78266CEDAC69}" dt="2023-04-18T15:05:24.036" v="69541" actId="26606"/>
          <ac:cxnSpMkLst>
            <pc:docMk/>
            <pc:sldMk cId="2748640821" sldId="282"/>
            <ac:cxnSpMk id="1039" creationId="{03EBB925-FEC3-4CD5-9271-3D75EBB53262}"/>
          </ac:cxnSpMkLst>
        </pc:cxnChg>
      </pc:sldChg>
      <pc:sldChg chg="addSp delSp modSp mod setBg modNotesTx">
        <pc:chgData name="Conner Heermann" userId="5a7331fd9aa18c11" providerId="LiveId" clId="{D3EC25A9-66FC-4A2C-9831-78266CEDAC69}" dt="2023-04-28T06:20:46.774" v="71210" actId="14100"/>
        <pc:sldMkLst>
          <pc:docMk/>
          <pc:sldMk cId="1764409565" sldId="283"/>
        </pc:sldMkLst>
        <pc:spChg chg="mod">
          <ac:chgData name="Conner Heermann" userId="5a7331fd9aa18c11" providerId="LiveId" clId="{D3EC25A9-66FC-4A2C-9831-78266CEDAC69}" dt="2023-04-03T14:52:16.851" v="20904" actId="26606"/>
          <ac:spMkLst>
            <pc:docMk/>
            <pc:sldMk cId="1764409565" sldId="283"/>
            <ac:spMk id="2" creationId="{3FD206ED-24E2-5626-2EED-DC8812E2F723}"/>
          </ac:spMkLst>
        </pc:spChg>
        <pc:spChg chg="del">
          <ac:chgData name="Conner Heermann" userId="5a7331fd9aa18c11" providerId="LiveId" clId="{D3EC25A9-66FC-4A2C-9831-78266CEDAC69}" dt="2023-04-03T14:36:53.796" v="20437" actId="21"/>
          <ac:spMkLst>
            <pc:docMk/>
            <pc:sldMk cId="1764409565" sldId="283"/>
            <ac:spMk id="3" creationId="{8AA8E8EF-5973-C3E8-BE3C-E738963F22F2}"/>
          </ac:spMkLst>
        </pc:spChg>
        <pc:spChg chg="add mod">
          <ac:chgData name="Conner Heermann" userId="5a7331fd9aa18c11" providerId="LiveId" clId="{D3EC25A9-66FC-4A2C-9831-78266CEDAC69}" dt="2023-04-03T17:45:19.168" v="26566" actId="113"/>
          <ac:spMkLst>
            <pc:docMk/>
            <pc:sldMk cId="1764409565" sldId="283"/>
            <ac:spMk id="4" creationId="{74D1609B-A192-252B-6781-8FB970FFB785}"/>
          </ac:spMkLst>
        </pc:spChg>
        <pc:spChg chg="add mod">
          <ac:chgData name="Conner Heermann" userId="5a7331fd9aa18c11" providerId="LiveId" clId="{D3EC25A9-66FC-4A2C-9831-78266CEDAC69}" dt="2023-04-04T15:18:59.448" v="33787" actId="114"/>
          <ac:spMkLst>
            <pc:docMk/>
            <pc:sldMk cId="1764409565" sldId="283"/>
            <ac:spMk id="5" creationId="{BE3BF138-37B5-19F4-77C3-FE203E462D27}"/>
          </ac:spMkLst>
        </pc:spChg>
        <pc:spChg chg="add del">
          <ac:chgData name="Conner Heermann" userId="5a7331fd9aa18c11" providerId="LiveId" clId="{D3EC25A9-66FC-4A2C-9831-78266CEDAC69}" dt="2023-04-03T14:52:16.835" v="20903" actId="26606"/>
          <ac:spMkLst>
            <pc:docMk/>
            <pc:sldMk cId="1764409565" sldId="283"/>
            <ac:spMk id="1031" creationId="{5CF81D86-BDBA-477C-B7DD-8D359BB9965B}"/>
          </ac:spMkLst>
        </pc:spChg>
        <pc:spChg chg="add del">
          <ac:chgData name="Conner Heermann" userId="5a7331fd9aa18c11" providerId="LiveId" clId="{D3EC25A9-66FC-4A2C-9831-78266CEDAC69}" dt="2023-04-03T14:52:16.835" v="20903" actId="26606"/>
          <ac:spMkLst>
            <pc:docMk/>
            <pc:sldMk cId="1764409565" sldId="283"/>
            <ac:spMk id="1035" creationId="{88AA064E-5F6E-4024-BC28-EDDC3DFC70E1}"/>
          </ac:spMkLst>
        </pc:spChg>
        <pc:spChg chg="add del">
          <ac:chgData name="Conner Heermann" userId="5a7331fd9aa18c11" providerId="LiveId" clId="{D3EC25A9-66FC-4A2C-9831-78266CEDAC69}" dt="2023-04-03T14:52:16.835" v="20903" actId="26606"/>
          <ac:spMkLst>
            <pc:docMk/>
            <pc:sldMk cId="1764409565" sldId="283"/>
            <ac:spMk id="1037" creationId="{03B29638-4838-4B9B-B9DB-96E542BAF3E6}"/>
          </ac:spMkLst>
        </pc:spChg>
        <pc:spChg chg="add">
          <ac:chgData name="Conner Heermann" userId="5a7331fd9aa18c11" providerId="LiveId" clId="{D3EC25A9-66FC-4A2C-9831-78266CEDAC69}" dt="2023-04-03T14:52:16.851" v="20904" actId="26606"/>
          <ac:spMkLst>
            <pc:docMk/>
            <pc:sldMk cId="1764409565" sldId="283"/>
            <ac:spMk id="1039" creationId="{C33BF9DD-8A45-4EEE-B231-0A14D322E5F9}"/>
          </ac:spMkLst>
        </pc:spChg>
        <pc:spChg chg="add">
          <ac:chgData name="Conner Heermann" userId="5a7331fd9aa18c11" providerId="LiveId" clId="{D3EC25A9-66FC-4A2C-9831-78266CEDAC69}" dt="2023-04-03T14:52:16.851" v="20904" actId="26606"/>
          <ac:spMkLst>
            <pc:docMk/>
            <pc:sldMk cId="1764409565" sldId="283"/>
            <ac:spMk id="1041" creationId="{D5FBCAC9-BD8B-4F3B-AD74-EF37D4211349}"/>
          </ac:spMkLst>
        </pc:spChg>
        <pc:spChg chg="add">
          <ac:chgData name="Conner Heermann" userId="5a7331fd9aa18c11" providerId="LiveId" clId="{D3EC25A9-66FC-4A2C-9831-78266CEDAC69}" dt="2023-04-03T14:52:16.851" v="20904" actId="26606"/>
          <ac:spMkLst>
            <pc:docMk/>
            <pc:sldMk cId="1764409565" sldId="283"/>
            <ac:spMk id="1042" creationId="{9556C5A8-AD7E-4CE7-87BE-9EA3B5E1786F}"/>
          </ac:spMkLst>
        </pc:spChg>
        <pc:picChg chg="add mod">
          <ac:chgData name="Conner Heermann" userId="5a7331fd9aa18c11" providerId="LiveId" clId="{D3EC25A9-66FC-4A2C-9831-78266CEDAC69}" dt="2023-04-28T06:20:46.774" v="71210" actId="14100"/>
          <ac:picMkLst>
            <pc:docMk/>
            <pc:sldMk cId="1764409565" sldId="283"/>
            <ac:picMk id="6" creationId="{5EFAEF21-FE2E-6F9D-BCEF-6116C9563DA6}"/>
          </ac:picMkLst>
        </pc:picChg>
        <pc:picChg chg="add mod">
          <ac:chgData name="Conner Heermann" userId="5a7331fd9aa18c11" providerId="LiveId" clId="{D3EC25A9-66FC-4A2C-9831-78266CEDAC69}" dt="2023-04-03T15:21:47.747" v="22281" actId="1076"/>
          <ac:picMkLst>
            <pc:docMk/>
            <pc:sldMk cId="1764409565" sldId="283"/>
            <ac:picMk id="1026" creationId="{AACFD7B3-8417-9501-1284-2B6614A5DC6E}"/>
          </ac:picMkLst>
        </pc:picChg>
        <pc:inkChg chg="add del">
          <ac:chgData name="Conner Heermann" userId="5a7331fd9aa18c11" providerId="LiveId" clId="{D3EC25A9-66FC-4A2C-9831-78266CEDAC69}" dt="2023-04-03T15:59:32.383" v="22997" actId="9405"/>
          <ac:inkMkLst>
            <pc:docMk/>
            <pc:sldMk cId="1764409565" sldId="283"/>
            <ac:inkMk id="7" creationId="{5AAE93D7-F5BB-8380-CAFC-F5E8F94A43ED}"/>
          </ac:inkMkLst>
        </pc:inkChg>
        <pc:cxnChg chg="add del">
          <ac:chgData name="Conner Heermann" userId="5a7331fd9aa18c11" providerId="LiveId" clId="{D3EC25A9-66FC-4A2C-9831-78266CEDAC69}" dt="2023-04-03T14:52:16.835" v="20903" actId="26606"/>
          <ac:cxnSpMkLst>
            <pc:docMk/>
            <pc:sldMk cId="1764409565" sldId="283"/>
            <ac:cxnSpMk id="1033" creationId="{C65F3E9C-EF11-4F8F-A621-399C7A3E6401}"/>
          </ac:cxnSpMkLst>
        </pc:cxnChg>
        <pc:cxnChg chg="add">
          <ac:chgData name="Conner Heermann" userId="5a7331fd9aa18c11" providerId="LiveId" clId="{D3EC25A9-66FC-4A2C-9831-78266CEDAC69}" dt="2023-04-03T14:52:16.851" v="20904" actId="26606"/>
          <ac:cxnSpMkLst>
            <pc:docMk/>
            <pc:sldMk cId="1764409565" sldId="283"/>
            <ac:cxnSpMk id="1040" creationId="{9020DCC9-F851-4562-BB20-1AB3C51BFD08}"/>
          </ac:cxnSpMkLst>
        </pc:cxnChg>
      </pc:sldChg>
      <pc:sldChg chg="addSp delSp modSp mod modNotesTx">
        <pc:chgData name="Conner Heermann" userId="5a7331fd9aa18c11" providerId="LiveId" clId="{D3EC25A9-66FC-4A2C-9831-78266CEDAC69}" dt="2023-04-28T06:21:46.392" v="71211" actId="21"/>
        <pc:sldMkLst>
          <pc:docMk/>
          <pc:sldMk cId="3377892063" sldId="284"/>
        </pc:sldMkLst>
        <pc:spChg chg="mod">
          <ac:chgData name="Conner Heermann" userId="5a7331fd9aa18c11" providerId="LiveId" clId="{D3EC25A9-66FC-4A2C-9831-78266CEDAC69}" dt="2023-04-03T17:48:02.274" v="26693" actId="20577"/>
          <ac:spMkLst>
            <pc:docMk/>
            <pc:sldMk cId="3377892063" sldId="284"/>
            <ac:spMk id="2" creationId="{C9637CDB-52F0-6FC3-4578-2FDE8772CD6F}"/>
          </ac:spMkLst>
        </pc:spChg>
        <pc:spChg chg="mod">
          <ac:chgData name="Conner Heermann" userId="5a7331fd9aa18c11" providerId="LiveId" clId="{D3EC25A9-66FC-4A2C-9831-78266CEDAC69}" dt="2023-04-04T18:03:27.595" v="38382" actId="20577"/>
          <ac:spMkLst>
            <pc:docMk/>
            <pc:sldMk cId="3377892063" sldId="284"/>
            <ac:spMk id="3" creationId="{A76D5EC8-448C-E562-FCE2-016D653CCBF2}"/>
          </ac:spMkLst>
        </pc:spChg>
        <pc:spChg chg="add mod">
          <ac:chgData name="Conner Heermann" userId="5a7331fd9aa18c11" providerId="LiveId" clId="{D3EC25A9-66FC-4A2C-9831-78266CEDAC69}" dt="2023-04-03T18:29:52.499" v="28292" actId="207"/>
          <ac:spMkLst>
            <pc:docMk/>
            <pc:sldMk cId="3377892063" sldId="284"/>
            <ac:spMk id="5" creationId="{C2EFB8FD-56FD-3A77-A35B-A619AE252273}"/>
          </ac:spMkLst>
        </pc:spChg>
        <pc:picChg chg="add del mod">
          <ac:chgData name="Conner Heermann" userId="5a7331fd9aa18c11" providerId="LiveId" clId="{D3EC25A9-66FC-4A2C-9831-78266CEDAC69}" dt="2023-04-28T06:21:46.392" v="71211" actId="21"/>
          <ac:picMkLst>
            <pc:docMk/>
            <pc:sldMk cId="3377892063" sldId="284"/>
            <ac:picMk id="4" creationId="{C9E239F2-738A-51B0-AF04-710B0E230F73}"/>
          </ac:picMkLst>
        </pc:picChg>
      </pc:sldChg>
      <pc:sldChg chg="addSp delSp modSp mod modNotesTx">
        <pc:chgData name="Conner Heermann" userId="5a7331fd9aa18c11" providerId="LiveId" clId="{D3EC25A9-66FC-4A2C-9831-78266CEDAC69}" dt="2023-04-04T15:18:35.384" v="33762" actId="114"/>
        <pc:sldMkLst>
          <pc:docMk/>
          <pc:sldMk cId="3184192747" sldId="285"/>
        </pc:sldMkLst>
        <pc:spChg chg="mod">
          <ac:chgData name="Conner Heermann" userId="5a7331fd9aa18c11" providerId="LiveId" clId="{D3EC25A9-66FC-4A2C-9831-78266CEDAC69}" dt="2023-04-03T17:53:19.573" v="26775" actId="20577"/>
          <ac:spMkLst>
            <pc:docMk/>
            <pc:sldMk cId="3184192747" sldId="285"/>
            <ac:spMk id="3" creationId="{DC6ADD8F-AE75-3640-B61E-CC4921A576A7}"/>
          </ac:spMkLst>
        </pc:spChg>
        <pc:spChg chg="add del mod">
          <ac:chgData name="Conner Heermann" userId="5a7331fd9aa18c11" providerId="LiveId" clId="{D3EC25A9-66FC-4A2C-9831-78266CEDAC69}" dt="2023-04-03T16:19:23.485" v="23944" actId="21"/>
          <ac:spMkLst>
            <pc:docMk/>
            <pc:sldMk cId="3184192747" sldId="285"/>
            <ac:spMk id="4" creationId="{3EB5F7AD-0164-71B0-30F6-8552AA753AF4}"/>
          </ac:spMkLst>
        </pc:spChg>
        <pc:spChg chg="add mod">
          <ac:chgData name="Conner Heermann" userId="5a7331fd9aa18c11" providerId="LiveId" clId="{D3EC25A9-66FC-4A2C-9831-78266CEDAC69}" dt="2023-04-03T16:23:35.799" v="23962" actId="1076"/>
          <ac:spMkLst>
            <pc:docMk/>
            <pc:sldMk cId="3184192747" sldId="285"/>
            <ac:spMk id="11" creationId="{276864FE-3B06-CEFC-6889-009F5938F166}"/>
          </ac:spMkLst>
        </pc:spChg>
        <pc:spChg chg="add mod">
          <ac:chgData name="Conner Heermann" userId="5a7331fd9aa18c11" providerId="LiveId" clId="{D3EC25A9-66FC-4A2C-9831-78266CEDAC69}" dt="2023-04-03T16:39:09.252" v="24446" actId="20577"/>
          <ac:spMkLst>
            <pc:docMk/>
            <pc:sldMk cId="3184192747" sldId="285"/>
            <ac:spMk id="12" creationId="{21D9CF9B-0D68-6009-9FA5-D7D23C62C6B6}"/>
          </ac:spMkLst>
        </pc:spChg>
        <pc:spChg chg="add mod">
          <ac:chgData name="Conner Heermann" userId="5a7331fd9aa18c11" providerId="LiveId" clId="{D3EC25A9-66FC-4A2C-9831-78266CEDAC69}" dt="2023-04-04T15:18:35.384" v="33762" actId="114"/>
          <ac:spMkLst>
            <pc:docMk/>
            <pc:sldMk cId="3184192747" sldId="285"/>
            <ac:spMk id="13" creationId="{0E1E3078-4BA6-B07F-6396-0DB1683F7429}"/>
          </ac:spMkLst>
        </pc:spChg>
        <pc:grpChg chg="del mod">
          <ac:chgData name="Conner Heermann" userId="5a7331fd9aa18c11" providerId="LiveId" clId="{D3EC25A9-66FC-4A2C-9831-78266CEDAC69}" dt="2023-04-03T16:22:22.490" v="23954"/>
          <ac:grpSpMkLst>
            <pc:docMk/>
            <pc:sldMk cId="3184192747" sldId="285"/>
            <ac:grpSpMk id="8" creationId="{A00ACB72-7BA0-EB58-0231-BBAAAE2839B5}"/>
          </ac:grpSpMkLst>
        </pc:grpChg>
        <pc:grpChg chg="mod">
          <ac:chgData name="Conner Heermann" userId="5a7331fd9aa18c11" providerId="LiveId" clId="{D3EC25A9-66FC-4A2C-9831-78266CEDAC69}" dt="2023-04-03T16:22:22.490" v="23954"/>
          <ac:grpSpMkLst>
            <pc:docMk/>
            <pc:sldMk cId="3184192747" sldId="285"/>
            <ac:grpSpMk id="10" creationId="{CA4169F7-1FB0-386C-E645-D7FA74365F6D}"/>
          </ac:grpSpMkLst>
        </pc:grpChg>
        <pc:picChg chg="add mod">
          <ac:chgData name="Conner Heermann" userId="5a7331fd9aa18c11" providerId="LiveId" clId="{D3EC25A9-66FC-4A2C-9831-78266CEDAC69}" dt="2023-04-03T16:21:54.023" v="23948" actId="1076"/>
          <ac:picMkLst>
            <pc:docMk/>
            <pc:sldMk cId="3184192747" sldId="285"/>
            <ac:picMk id="3074" creationId="{BB010EA0-AA89-3EF9-5032-AD827395E8F2}"/>
          </ac:picMkLst>
        </pc:picChg>
        <pc:inkChg chg="add">
          <ac:chgData name="Conner Heermann" userId="5a7331fd9aa18c11" providerId="LiveId" clId="{D3EC25A9-66FC-4A2C-9831-78266CEDAC69}" dt="2023-04-03T16:22:07.773" v="23949" actId="9405"/>
          <ac:inkMkLst>
            <pc:docMk/>
            <pc:sldMk cId="3184192747" sldId="285"/>
            <ac:inkMk id="5" creationId="{8069078D-02AB-F94E-5A11-08022894069A}"/>
          </ac:inkMkLst>
        </pc:inkChg>
        <pc:inkChg chg="add mod">
          <ac:chgData name="Conner Heermann" userId="5a7331fd9aa18c11" providerId="LiveId" clId="{D3EC25A9-66FC-4A2C-9831-78266CEDAC69}" dt="2023-04-03T16:22:22.490" v="23954"/>
          <ac:inkMkLst>
            <pc:docMk/>
            <pc:sldMk cId="3184192747" sldId="285"/>
            <ac:inkMk id="6" creationId="{CF172515-EA77-5BDF-816A-1A94AB812D2C}"/>
          </ac:inkMkLst>
        </pc:inkChg>
        <pc:inkChg chg="add mod">
          <ac:chgData name="Conner Heermann" userId="5a7331fd9aa18c11" providerId="LiveId" clId="{D3EC25A9-66FC-4A2C-9831-78266CEDAC69}" dt="2023-04-03T16:22:22.490" v="23954"/>
          <ac:inkMkLst>
            <pc:docMk/>
            <pc:sldMk cId="3184192747" sldId="285"/>
            <ac:inkMk id="7" creationId="{AB8A9DDB-3D55-BFB4-70F8-C30AEBFDDF05}"/>
          </ac:inkMkLst>
        </pc:inkChg>
        <pc:inkChg chg="add mod">
          <ac:chgData name="Conner Heermann" userId="5a7331fd9aa18c11" providerId="LiveId" clId="{D3EC25A9-66FC-4A2C-9831-78266CEDAC69}" dt="2023-04-03T16:22:22.490" v="23954"/>
          <ac:inkMkLst>
            <pc:docMk/>
            <pc:sldMk cId="3184192747" sldId="285"/>
            <ac:inkMk id="9" creationId="{0F8F85AF-9DB2-2109-3809-9375249A8E73}"/>
          </ac:inkMkLst>
        </pc:inkChg>
      </pc:sldChg>
      <pc:sldChg chg="addSp delSp modSp mod setBg modNotesTx">
        <pc:chgData name="Conner Heermann" userId="5a7331fd9aa18c11" providerId="LiveId" clId="{D3EC25A9-66FC-4A2C-9831-78266CEDAC69}" dt="2023-04-28T06:22:15.402" v="71215" actId="21"/>
        <pc:sldMkLst>
          <pc:docMk/>
          <pc:sldMk cId="3287734288" sldId="286"/>
        </pc:sldMkLst>
        <pc:spChg chg="mod">
          <ac:chgData name="Conner Heermann" userId="5a7331fd9aa18c11" providerId="LiveId" clId="{D3EC25A9-66FC-4A2C-9831-78266CEDAC69}" dt="2023-04-03T21:34:27.450" v="30588" actId="26606"/>
          <ac:spMkLst>
            <pc:docMk/>
            <pc:sldMk cId="3287734288" sldId="286"/>
            <ac:spMk id="2" creationId="{91333EE5-D591-BD65-9213-847F75FD6D3D}"/>
          </ac:spMkLst>
        </pc:spChg>
        <pc:spChg chg="mod">
          <ac:chgData name="Conner Heermann" userId="5a7331fd9aa18c11" providerId="LiveId" clId="{D3EC25A9-66FC-4A2C-9831-78266CEDAC69}" dt="2023-04-04T15:11:29.551" v="33576" actId="5793"/>
          <ac:spMkLst>
            <pc:docMk/>
            <pc:sldMk cId="3287734288" sldId="286"/>
            <ac:spMk id="3" creationId="{EE9ADF5D-AAA0-199A-B22A-AA6D96B44790}"/>
          </ac:spMkLst>
        </pc:spChg>
        <pc:spChg chg="add del">
          <ac:chgData name="Conner Heermann" userId="5a7331fd9aa18c11" providerId="LiveId" clId="{D3EC25A9-66FC-4A2C-9831-78266CEDAC69}" dt="2023-04-03T21:34:27.450" v="30588" actId="26606"/>
          <ac:spMkLst>
            <pc:docMk/>
            <pc:sldMk cId="3287734288" sldId="286"/>
            <ac:spMk id="8" creationId="{3741B58E-3B65-4A01-A276-975AB2CF8A08}"/>
          </ac:spMkLst>
        </pc:spChg>
        <pc:spChg chg="add del">
          <ac:chgData name="Conner Heermann" userId="5a7331fd9aa18c11" providerId="LiveId" clId="{D3EC25A9-66FC-4A2C-9831-78266CEDAC69}" dt="2023-04-03T21:34:27.450" v="30588" actId="26606"/>
          <ac:spMkLst>
            <pc:docMk/>
            <pc:sldMk cId="3287734288" sldId="286"/>
            <ac:spMk id="10" creationId="{7AAC67C3-831B-4AB1-A259-DFB839CAFAFC}"/>
          </ac:spMkLst>
        </pc:spChg>
        <pc:spChg chg="add mod">
          <ac:chgData name="Conner Heermann" userId="5a7331fd9aa18c11" providerId="LiveId" clId="{D3EC25A9-66FC-4A2C-9831-78266CEDAC69}" dt="2023-04-04T21:02:38.004" v="39988" actId="20577"/>
          <ac:spMkLst>
            <pc:docMk/>
            <pc:sldMk cId="3287734288" sldId="286"/>
            <ac:spMk id="10" creationId="{B08E8D7B-B46A-2F7F-49DF-8394254DBA5E}"/>
          </ac:spMkLst>
        </pc:spChg>
        <pc:spChg chg="add del">
          <ac:chgData name="Conner Heermann" userId="5a7331fd9aa18c11" providerId="LiveId" clId="{D3EC25A9-66FC-4A2C-9831-78266CEDAC69}" dt="2023-04-03T21:34:27.450" v="30588" actId="26606"/>
          <ac:spMkLst>
            <pc:docMk/>
            <pc:sldMk cId="3287734288" sldId="286"/>
            <ac:spMk id="12" creationId="{054B3F04-9EAC-45C0-B3CE-0387EEA10A0C}"/>
          </ac:spMkLst>
        </pc:spChg>
        <pc:picChg chg="add mod">
          <ac:chgData name="Conner Heermann" userId="5a7331fd9aa18c11" providerId="LiveId" clId="{D3EC25A9-66FC-4A2C-9831-78266CEDAC69}" dt="2023-04-04T14:36:10.385" v="32542" actId="1076"/>
          <ac:picMkLst>
            <pc:docMk/>
            <pc:sldMk cId="3287734288" sldId="286"/>
            <ac:picMk id="4" creationId="{5487CB62-9844-BED8-DA4C-517C092FDAA2}"/>
          </ac:picMkLst>
        </pc:picChg>
        <pc:picChg chg="add mod">
          <ac:chgData name="Conner Heermann" userId="5a7331fd9aa18c11" providerId="LiveId" clId="{D3EC25A9-66FC-4A2C-9831-78266CEDAC69}" dt="2023-04-04T14:41:07.022" v="32624" actId="1076"/>
          <ac:picMkLst>
            <pc:docMk/>
            <pc:sldMk cId="3287734288" sldId="286"/>
            <ac:picMk id="5" creationId="{4C75DBFB-A926-D743-0C36-4E45D35DC145}"/>
          </ac:picMkLst>
        </pc:picChg>
        <pc:picChg chg="add mod">
          <ac:chgData name="Conner Heermann" userId="5a7331fd9aa18c11" providerId="LiveId" clId="{D3EC25A9-66FC-4A2C-9831-78266CEDAC69}" dt="2023-04-04T14:58:51.356" v="33068" actId="1076"/>
          <ac:picMkLst>
            <pc:docMk/>
            <pc:sldMk cId="3287734288" sldId="286"/>
            <ac:picMk id="7" creationId="{E1D59D63-B7C0-7236-D827-150F66C41C33}"/>
          </ac:picMkLst>
        </pc:picChg>
        <pc:picChg chg="add mod">
          <ac:chgData name="Conner Heermann" userId="5a7331fd9aa18c11" providerId="LiveId" clId="{D3EC25A9-66FC-4A2C-9831-78266CEDAC69}" dt="2023-04-04T14:40:27.185" v="32614" actId="14100"/>
          <ac:picMkLst>
            <pc:docMk/>
            <pc:sldMk cId="3287734288" sldId="286"/>
            <ac:picMk id="9" creationId="{EDCBAEB3-2483-8117-99FF-3304A77EF23E}"/>
          </ac:picMkLst>
        </pc:picChg>
        <pc:picChg chg="add del mod">
          <ac:chgData name="Conner Heermann" userId="5a7331fd9aa18c11" providerId="LiveId" clId="{D3EC25A9-66FC-4A2C-9831-78266CEDAC69}" dt="2023-04-28T06:22:15.402" v="71215" actId="21"/>
          <ac:picMkLst>
            <pc:docMk/>
            <pc:sldMk cId="3287734288" sldId="286"/>
            <ac:picMk id="7170" creationId="{2C9295DC-0624-410C-21FB-3E3E24040CAC}"/>
          </ac:picMkLst>
        </pc:picChg>
        <pc:picChg chg="add del mod">
          <ac:chgData name="Conner Heermann" userId="5a7331fd9aa18c11" providerId="LiveId" clId="{D3EC25A9-66FC-4A2C-9831-78266CEDAC69}" dt="2023-04-28T06:22:02.188" v="71212" actId="21"/>
          <ac:picMkLst>
            <pc:docMk/>
            <pc:sldMk cId="3287734288" sldId="286"/>
            <ac:picMk id="7172" creationId="{38417966-00E6-191F-4C89-761E4DDE8926}"/>
          </ac:picMkLst>
        </pc:picChg>
      </pc:sldChg>
      <pc:sldChg chg="addSp delSp modSp mod setBg">
        <pc:chgData name="Conner Heermann" userId="5a7331fd9aa18c11" providerId="LiveId" clId="{D3EC25A9-66FC-4A2C-9831-78266CEDAC69}" dt="2023-04-04T16:46:11.645" v="35343" actId="20577"/>
        <pc:sldMkLst>
          <pc:docMk/>
          <pc:sldMk cId="658781548" sldId="287"/>
        </pc:sldMkLst>
        <pc:spChg chg="mod ord">
          <ac:chgData name="Conner Heermann" userId="5a7331fd9aa18c11" providerId="LiveId" clId="{D3EC25A9-66FC-4A2C-9831-78266CEDAC69}" dt="2023-04-04T16:37:23.953" v="35237" actId="20577"/>
          <ac:spMkLst>
            <pc:docMk/>
            <pc:sldMk cId="658781548" sldId="287"/>
            <ac:spMk id="2" creationId="{E0ED8C3A-5408-CF6B-E0FD-869460AA3F5E}"/>
          </ac:spMkLst>
        </pc:spChg>
        <pc:spChg chg="del">
          <ac:chgData name="Conner Heermann" userId="5a7331fd9aa18c11" providerId="LiveId" clId="{D3EC25A9-66FC-4A2C-9831-78266CEDAC69}" dt="2023-04-04T15:27:46.500" v="34054" actId="21"/>
          <ac:spMkLst>
            <pc:docMk/>
            <pc:sldMk cId="658781548" sldId="287"/>
            <ac:spMk id="3" creationId="{99E726E4-E6FE-6655-0185-ED5FCC6E3FDA}"/>
          </ac:spMkLst>
        </pc:spChg>
        <pc:spChg chg="add del mod">
          <ac:chgData name="Conner Heermann" userId="5a7331fd9aa18c11" providerId="LiveId" clId="{D3EC25A9-66FC-4A2C-9831-78266CEDAC69}" dt="2023-04-04T15:59:34.687" v="34163"/>
          <ac:spMkLst>
            <pc:docMk/>
            <pc:sldMk cId="658781548" sldId="287"/>
            <ac:spMk id="16" creationId="{30DDF172-61FF-9812-3056-C44F764A4A62}"/>
          </ac:spMkLst>
        </pc:spChg>
        <pc:spChg chg="add del mod">
          <ac:chgData name="Conner Heermann" userId="5a7331fd9aa18c11" providerId="LiveId" clId="{D3EC25A9-66FC-4A2C-9831-78266CEDAC69}" dt="2023-04-04T16:03:44.118" v="34179"/>
          <ac:spMkLst>
            <pc:docMk/>
            <pc:sldMk cId="658781548" sldId="287"/>
            <ac:spMk id="29" creationId="{DB9A4C37-ACC5-79D5-36A0-B6EF5E992341}"/>
          </ac:spMkLst>
        </pc:spChg>
        <pc:spChg chg="add mod">
          <ac:chgData name="Conner Heermann" userId="5a7331fd9aa18c11" providerId="LiveId" clId="{D3EC25A9-66FC-4A2C-9831-78266CEDAC69}" dt="2023-04-04T16:43:15.992" v="35301" actId="5793"/>
          <ac:spMkLst>
            <pc:docMk/>
            <pc:sldMk cId="658781548" sldId="287"/>
            <ac:spMk id="30" creationId="{D57E74EE-FB1A-ECA3-C758-0F03A09020F3}"/>
          </ac:spMkLst>
        </pc:spChg>
        <pc:spChg chg="add mod">
          <ac:chgData name="Conner Heermann" userId="5a7331fd9aa18c11" providerId="LiveId" clId="{D3EC25A9-66FC-4A2C-9831-78266CEDAC69}" dt="2023-04-04T16:46:11.645" v="35343" actId="20577"/>
          <ac:spMkLst>
            <pc:docMk/>
            <pc:sldMk cId="658781548" sldId="287"/>
            <ac:spMk id="38" creationId="{66B1C29D-2916-FD5C-6C5E-32B08DB819DE}"/>
          </ac:spMkLst>
        </pc:spChg>
        <pc:spChg chg="add del">
          <ac:chgData name="Conner Heermann" userId="5a7331fd9aa18c11" providerId="LiveId" clId="{D3EC25A9-66FC-4A2C-9831-78266CEDAC69}" dt="2023-04-04T15:41:24.396" v="34063" actId="26606"/>
          <ac:spMkLst>
            <pc:docMk/>
            <pc:sldMk cId="658781548" sldId="287"/>
            <ac:spMk id="1031" creationId="{25C8D2C1-DA83-420D-9635-D52CE066B5DA}"/>
          </ac:spMkLst>
        </pc:spChg>
        <pc:spChg chg="add del">
          <ac:chgData name="Conner Heermann" userId="5a7331fd9aa18c11" providerId="LiveId" clId="{D3EC25A9-66FC-4A2C-9831-78266CEDAC69}" dt="2023-04-04T15:41:24.396" v="34063" actId="26606"/>
          <ac:spMkLst>
            <pc:docMk/>
            <pc:sldMk cId="658781548" sldId="287"/>
            <ac:spMk id="1033" creationId="{434F74C9-6A0B-409E-AD1C-45B58BE91BB8}"/>
          </ac:spMkLst>
        </pc:spChg>
        <pc:spChg chg="add del">
          <ac:chgData name="Conner Heermann" userId="5a7331fd9aa18c11" providerId="LiveId" clId="{D3EC25A9-66FC-4A2C-9831-78266CEDAC69}" dt="2023-04-04T15:41:24.396" v="34063" actId="26606"/>
          <ac:spMkLst>
            <pc:docMk/>
            <pc:sldMk cId="658781548" sldId="287"/>
            <ac:spMk id="1037" creationId="{90AA6468-80AC-4DDF-9CFB-C7A9507E203F}"/>
          </ac:spMkLst>
        </pc:spChg>
        <pc:spChg chg="add del">
          <ac:chgData name="Conner Heermann" userId="5a7331fd9aa18c11" providerId="LiveId" clId="{D3EC25A9-66FC-4A2C-9831-78266CEDAC69}" dt="2023-04-04T15:41:24.396" v="34063" actId="26606"/>
          <ac:spMkLst>
            <pc:docMk/>
            <pc:sldMk cId="658781548" sldId="287"/>
            <ac:spMk id="1039" creationId="{4AB900CC-5074-4746-A1A4-AF640455BD43}"/>
          </ac:spMkLst>
        </pc:spChg>
        <pc:spChg chg="add del">
          <ac:chgData name="Conner Heermann" userId="5a7331fd9aa18c11" providerId="LiveId" clId="{D3EC25A9-66FC-4A2C-9831-78266CEDAC69}" dt="2023-04-04T15:41:54.898" v="34067" actId="26606"/>
          <ac:spMkLst>
            <pc:docMk/>
            <pc:sldMk cId="658781548" sldId="287"/>
            <ac:spMk id="1044" creationId="{4E4490D0-3672-446A-AC12-B4830333BDDD}"/>
          </ac:spMkLst>
        </pc:spChg>
        <pc:spChg chg="add del">
          <ac:chgData name="Conner Heermann" userId="5a7331fd9aa18c11" providerId="LiveId" clId="{D3EC25A9-66FC-4A2C-9831-78266CEDAC69}" dt="2023-04-04T15:41:54.898" v="34067" actId="26606"/>
          <ac:spMkLst>
            <pc:docMk/>
            <pc:sldMk cId="658781548" sldId="287"/>
            <ac:spMk id="1046" creationId="{39CB82C2-DF65-4EC1-8280-F201D50F570B}"/>
          </ac:spMkLst>
        </pc:spChg>
        <pc:spChg chg="add del">
          <ac:chgData name="Conner Heermann" userId="5a7331fd9aa18c11" providerId="LiveId" clId="{D3EC25A9-66FC-4A2C-9831-78266CEDAC69}" dt="2023-04-04T15:41:54.898" v="34067" actId="26606"/>
          <ac:spMkLst>
            <pc:docMk/>
            <pc:sldMk cId="658781548" sldId="287"/>
            <ac:spMk id="1050" creationId="{5A1B47C8-47A0-4A88-8830-6DEA3B5DE392}"/>
          </ac:spMkLst>
        </pc:spChg>
        <pc:spChg chg="add del">
          <ac:chgData name="Conner Heermann" userId="5a7331fd9aa18c11" providerId="LiveId" clId="{D3EC25A9-66FC-4A2C-9831-78266CEDAC69}" dt="2023-04-04T15:41:54.898" v="34067" actId="26606"/>
          <ac:spMkLst>
            <pc:docMk/>
            <pc:sldMk cId="658781548" sldId="287"/>
            <ac:spMk id="1052" creationId="{984BBFDD-E720-4805-A9C8-129FBBF6DD70}"/>
          </ac:spMkLst>
        </pc:spChg>
        <pc:spChg chg="add del">
          <ac:chgData name="Conner Heermann" userId="5a7331fd9aa18c11" providerId="LiveId" clId="{D3EC25A9-66FC-4A2C-9831-78266CEDAC69}" dt="2023-04-04T15:41:54.898" v="34067" actId="26606"/>
          <ac:spMkLst>
            <pc:docMk/>
            <pc:sldMk cId="658781548" sldId="287"/>
            <ac:spMk id="1054" creationId="{5AC4BE46-4A77-42FE-9D15-065CDB2F847C}"/>
          </ac:spMkLst>
        </pc:spChg>
        <pc:spChg chg="add del">
          <ac:chgData name="Conner Heermann" userId="5a7331fd9aa18c11" providerId="LiveId" clId="{D3EC25A9-66FC-4A2C-9831-78266CEDAC69}" dt="2023-04-04T15:42:01.817" v="34069" actId="26606"/>
          <ac:spMkLst>
            <pc:docMk/>
            <pc:sldMk cId="658781548" sldId="287"/>
            <ac:spMk id="1059" creationId="{25C8D2C1-DA83-420D-9635-D52CE066B5DA}"/>
          </ac:spMkLst>
        </pc:spChg>
        <pc:spChg chg="add del">
          <ac:chgData name="Conner Heermann" userId="5a7331fd9aa18c11" providerId="LiveId" clId="{D3EC25A9-66FC-4A2C-9831-78266CEDAC69}" dt="2023-04-04T15:42:01.817" v="34069" actId="26606"/>
          <ac:spMkLst>
            <pc:docMk/>
            <pc:sldMk cId="658781548" sldId="287"/>
            <ac:spMk id="1061" creationId="{434F74C9-6A0B-409E-AD1C-45B58BE91BB8}"/>
          </ac:spMkLst>
        </pc:spChg>
        <pc:spChg chg="add del">
          <ac:chgData name="Conner Heermann" userId="5a7331fd9aa18c11" providerId="LiveId" clId="{D3EC25A9-66FC-4A2C-9831-78266CEDAC69}" dt="2023-04-04T15:42:01.817" v="34069" actId="26606"/>
          <ac:spMkLst>
            <pc:docMk/>
            <pc:sldMk cId="658781548" sldId="287"/>
            <ac:spMk id="1065" creationId="{90AA6468-80AC-4DDF-9CFB-C7A9507E203F}"/>
          </ac:spMkLst>
        </pc:spChg>
        <pc:spChg chg="add del">
          <ac:chgData name="Conner Heermann" userId="5a7331fd9aa18c11" providerId="LiveId" clId="{D3EC25A9-66FC-4A2C-9831-78266CEDAC69}" dt="2023-04-04T15:42:01.817" v="34069" actId="26606"/>
          <ac:spMkLst>
            <pc:docMk/>
            <pc:sldMk cId="658781548" sldId="287"/>
            <ac:spMk id="1067" creationId="{4AB900CC-5074-4746-A1A4-AF640455BD43}"/>
          </ac:spMkLst>
        </pc:spChg>
        <pc:spChg chg="add del">
          <ac:chgData name="Conner Heermann" userId="5a7331fd9aa18c11" providerId="LiveId" clId="{D3EC25A9-66FC-4A2C-9831-78266CEDAC69}" dt="2023-04-04T15:42:10.508" v="34071" actId="26606"/>
          <ac:spMkLst>
            <pc:docMk/>
            <pc:sldMk cId="658781548" sldId="287"/>
            <ac:spMk id="1072" creationId="{25C8D2C1-DA83-420D-9635-D52CE066B5DA}"/>
          </ac:spMkLst>
        </pc:spChg>
        <pc:spChg chg="add del">
          <ac:chgData name="Conner Heermann" userId="5a7331fd9aa18c11" providerId="LiveId" clId="{D3EC25A9-66FC-4A2C-9831-78266CEDAC69}" dt="2023-04-04T15:42:10.508" v="34071" actId="26606"/>
          <ac:spMkLst>
            <pc:docMk/>
            <pc:sldMk cId="658781548" sldId="287"/>
            <ac:spMk id="1074" creationId="{434F74C9-6A0B-409E-AD1C-45B58BE91BB8}"/>
          </ac:spMkLst>
        </pc:spChg>
        <pc:spChg chg="add del">
          <ac:chgData name="Conner Heermann" userId="5a7331fd9aa18c11" providerId="LiveId" clId="{D3EC25A9-66FC-4A2C-9831-78266CEDAC69}" dt="2023-04-04T15:42:10.508" v="34071" actId="26606"/>
          <ac:spMkLst>
            <pc:docMk/>
            <pc:sldMk cId="658781548" sldId="287"/>
            <ac:spMk id="1078" creationId="{90AA6468-80AC-4DDF-9CFB-C7A9507E203F}"/>
          </ac:spMkLst>
        </pc:spChg>
        <pc:spChg chg="add del">
          <ac:chgData name="Conner Heermann" userId="5a7331fd9aa18c11" providerId="LiveId" clId="{D3EC25A9-66FC-4A2C-9831-78266CEDAC69}" dt="2023-04-04T15:42:10.508" v="34071" actId="26606"/>
          <ac:spMkLst>
            <pc:docMk/>
            <pc:sldMk cId="658781548" sldId="287"/>
            <ac:spMk id="1080" creationId="{4AB900CC-5074-4746-A1A4-AF640455BD43}"/>
          </ac:spMkLst>
        </pc:spChg>
        <pc:spChg chg="add">
          <ac:chgData name="Conner Heermann" userId="5a7331fd9aa18c11" providerId="LiveId" clId="{D3EC25A9-66FC-4A2C-9831-78266CEDAC69}" dt="2023-04-04T15:42:10.508" v="34071" actId="26606"/>
          <ac:spMkLst>
            <pc:docMk/>
            <pc:sldMk cId="658781548" sldId="287"/>
            <ac:spMk id="1085" creationId="{25C8D2C1-DA83-420D-9635-D52CE066B5DA}"/>
          </ac:spMkLst>
        </pc:spChg>
        <pc:spChg chg="add">
          <ac:chgData name="Conner Heermann" userId="5a7331fd9aa18c11" providerId="LiveId" clId="{D3EC25A9-66FC-4A2C-9831-78266CEDAC69}" dt="2023-04-04T15:42:10.508" v="34071" actId="26606"/>
          <ac:spMkLst>
            <pc:docMk/>
            <pc:sldMk cId="658781548" sldId="287"/>
            <ac:spMk id="1087" creationId="{434F74C9-6A0B-409E-AD1C-45B58BE91BB8}"/>
          </ac:spMkLst>
        </pc:spChg>
        <pc:spChg chg="add">
          <ac:chgData name="Conner Heermann" userId="5a7331fd9aa18c11" providerId="LiveId" clId="{D3EC25A9-66FC-4A2C-9831-78266CEDAC69}" dt="2023-04-04T15:42:10.508" v="34071" actId="26606"/>
          <ac:spMkLst>
            <pc:docMk/>
            <pc:sldMk cId="658781548" sldId="287"/>
            <ac:spMk id="1091" creationId="{9549EB89-5BFB-4E1E-AEEA-87C343D80563}"/>
          </ac:spMkLst>
        </pc:spChg>
        <pc:spChg chg="add">
          <ac:chgData name="Conner Heermann" userId="5a7331fd9aa18c11" providerId="LiveId" clId="{D3EC25A9-66FC-4A2C-9831-78266CEDAC69}" dt="2023-04-04T15:42:10.508" v="34071" actId="26606"/>
          <ac:spMkLst>
            <pc:docMk/>
            <pc:sldMk cId="658781548" sldId="287"/>
            <ac:spMk id="1093" creationId="{3D1FA295-BDF6-44B9-90C5-FE3E2CE352AE}"/>
          </ac:spMkLst>
        </pc:spChg>
        <pc:spChg chg="add">
          <ac:chgData name="Conner Heermann" userId="5a7331fd9aa18c11" providerId="LiveId" clId="{D3EC25A9-66FC-4A2C-9831-78266CEDAC69}" dt="2023-04-04T15:42:10.508" v="34071" actId="26606"/>
          <ac:spMkLst>
            <pc:docMk/>
            <pc:sldMk cId="658781548" sldId="287"/>
            <ac:spMk id="1095" creationId="{81A36F1F-EEAE-48D1-A1FB-BD6FC8506B4E}"/>
          </ac:spMkLst>
        </pc:spChg>
        <pc:picChg chg="add del mod">
          <ac:chgData name="Conner Heermann" userId="5a7331fd9aa18c11" providerId="LiveId" clId="{D3EC25A9-66FC-4A2C-9831-78266CEDAC69}" dt="2023-04-04T15:51:53.075" v="34133" actId="21"/>
          <ac:picMkLst>
            <pc:docMk/>
            <pc:sldMk cId="658781548" sldId="287"/>
            <ac:picMk id="5" creationId="{0F925FAE-0E44-1EE5-3D42-5BB6CC3B2AF6}"/>
          </ac:picMkLst>
        </pc:picChg>
        <pc:picChg chg="add del mod ord">
          <ac:chgData name="Conner Heermann" userId="5a7331fd9aa18c11" providerId="LiveId" clId="{D3EC25A9-66FC-4A2C-9831-78266CEDAC69}" dt="2023-04-04T15:52:12.205" v="34137" actId="21"/>
          <ac:picMkLst>
            <pc:docMk/>
            <pc:sldMk cId="658781548" sldId="287"/>
            <ac:picMk id="7" creationId="{215A87E7-D2F0-1016-9A68-E1FB89492434}"/>
          </ac:picMkLst>
        </pc:picChg>
        <pc:picChg chg="add mod">
          <ac:chgData name="Conner Heermann" userId="5a7331fd9aa18c11" providerId="LiveId" clId="{D3EC25A9-66FC-4A2C-9831-78266CEDAC69}" dt="2023-04-04T15:58:00.572" v="34150" actId="1076"/>
          <ac:picMkLst>
            <pc:docMk/>
            <pc:sldMk cId="658781548" sldId="287"/>
            <ac:picMk id="15" creationId="{6EE78587-3381-368F-934F-704155E1B24C}"/>
          </ac:picMkLst>
        </pc:picChg>
        <pc:picChg chg="add del mod">
          <ac:chgData name="Conner Heermann" userId="5a7331fd9aa18c11" providerId="LiveId" clId="{D3EC25A9-66FC-4A2C-9831-78266CEDAC69}" dt="2023-04-04T16:26:43.676" v="35000" actId="21"/>
          <ac:picMkLst>
            <pc:docMk/>
            <pc:sldMk cId="658781548" sldId="287"/>
            <ac:picMk id="37" creationId="{B27841A9-3E5E-3E62-17FF-A4C99F1F4AA5}"/>
          </ac:picMkLst>
        </pc:picChg>
        <pc:picChg chg="add del mod ord">
          <ac:chgData name="Conner Heermann" userId="5a7331fd9aa18c11" providerId="LiveId" clId="{D3EC25A9-66FC-4A2C-9831-78266CEDAC69}" dt="2023-04-04T15:50:27.205" v="34115" actId="21"/>
          <ac:picMkLst>
            <pc:docMk/>
            <pc:sldMk cId="658781548" sldId="287"/>
            <ac:picMk id="1026" creationId="{C37A3866-E269-EE5E-145F-C0BF40317416}"/>
          </ac:picMkLst>
        </pc:picChg>
        <pc:picChg chg="add mod">
          <ac:chgData name="Conner Heermann" userId="5a7331fd9aa18c11" providerId="LiveId" clId="{D3EC25A9-66FC-4A2C-9831-78266CEDAC69}" dt="2023-04-04T15:53:53.925" v="34148" actId="1076"/>
          <ac:picMkLst>
            <pc:docMk/>
            <pc:sldMk cId="658781548" sldId="287"/>
            <ac:picMk id="1028" creationId="{0FF54B20-D8FF-1636-BBCF-13042CD13EFB}"/>
          </ac:picMkLst>
        </pc:picChg>
        <pc:inkChg chg="add del">
          <ac:chgData name="Conner Heermann" userId="5a7331fd9aa18c11" providerId="LiveId" clId="{D3EC25A9-66FC-4A2C-9831-78266CEDAC69}" dt="2023-04-04T15:59:02.056" v="34152"/>
          <ac:inkMkLst>
            <pc:docMk/>
            <pc:sldMk cId="658781548" sldId="287"/>
            <ac:inkMk id="8" creationId="{51BC8BDD-6030-FD5D-68DF-1B6282E674C6}"/>
          </ac:inkMkLst>
        </pc:inkChg>
        <pc:inkChg chg="add del">
          <ac:chgData name="Conner Heermann" userId="5a7331fd9aa18c11" providerId="LiveId" clId="{D3EC25A9-66FC-4A2C-9831-78266CEDAC69}" dt="2023-04-04T15:59:02.769" v="34154"/>
          <ac:inkMkLst>
            <pc:docMk/>
            <pc:sldMk cId="658781548" sldId="287"/>
            <ac:inkMk id="9" creationId="{D79454BE-6775-7E24-9411-997A75DB95D6}"/>
          </ac:inkMkLst>
        </pc:inkChg>
        <pc:inkChg chg="add del">
          <ac:chgData name="Conner Heermann" userId="5a7331fd9aa18c11" providerId="LiveId" clId="{D3EC25A9-66FC-4A2C-9831-78266CEDAC69}" dt="2023-04-04T15:59:03.523" v="34155"/>
          <ac:inkMkLst>
            <pc:docMk/>
            <pc:sldMk cId="658781548" sldId="287"/>
            <ac:inkMk id="10" creationId="{68F12541-69F3-66B2-A437-FCCEE6239838}"/>
          </ac:inkMkLst>
        </pc:inkChg>
        <pc:inkChg chg="add del">
          <ac:chgData name="Conner Heermann" userId="5a7331fd9aa18c11" providerId="LiveId" clId="{D3EC25A9-66FC-4A2C-9831-78266CEDAC69}" dt="2023-04-04T15:59:03.523" v="34156"/>
          <ac:inkMkLst>
            <pc:docMk/>
            <pc:sldMk cId="658781548" sldId="287"/>
            <ac:inkMk id="11" creationId="{BBF0310A-DD36-257E-F66C-B60654227466}"/>
          </ac:inkMkLst>
        </pc:inkChg>
        <pc:inkChg chg="add del">
          <ac:chgData name="Conner Heermann" userId="5a7331fd9aa18c11" providerId="LiveId" clId="{D3EC25A9-66FC-4A2C-9831-78266CEDAC69}" dt="2023-04-04T15:59:02.056" v="34153"/>
          <ac:inkMkLst>
            <pc:docMk/>
            <pc:sldMk cId="658781548" sldId="287"/>
            <ac:inkMk id="12" creationId="{81BF4F7A-A22B-FBBB-A069-0FCD8090E05C}"/>
          </ac:inkMkLst>
        </pc:inkChg>
        <pc:inkChg chg="add del">
          <ac:chgData name="Conner Heermann" userId="5a7331fd9aa18c11" providerId="LiveId" clId="{D3EC25A9-66FC-4A2C-9831-78266CEDAC69}" dt="2023-04-04T15:53:06.821" v="34147"/>
          <ac:inkMkLst>
            <pc:docMk/>
            <pc:sldMk cId="658781548" sldId="287"/>
            <ac:inkMk id="13" creationId="{08BF735A-3B43-E2BE-8842-F668F8E3ED1F}"/>
          </ac:inkMkLst>
        </pc:inkChg>
        <pc:inkChg chg="add">
          <ac:chgData name="Conner Heermann" userId="5a7331fd9aa18c11" providerId="LiveId" clId="{D3EC25A9-66FC-4A2C-9831-78266CEDAC69}" dt="2023-04-04T15:59:11.378" v="34157" actId="9405"/>
          <ac:inkMkLst>
            <pc:docMk/>
            <pc:sldMk cId="658781548" sldId="287"/>
            <ac:inkMk id="17" creationId="{B06090B7-305A-67BC-978A-F924064BEFE9}"/>
          </ac:inkMkLst>
        </pc:inkChg>
        <pc:inkChg chg="add del">
          <ac:chgData name="Conner Heermann" userId="5a7331fd9aa18c11" providerId="LiveId" clId="{D3EC25A9-66FC-4A2C-9831-78266CEDAC69}" dt="2023-04-04T15:59:16.338" v="34159"/>
          <ac:inkMkLst>
            <pc:docMk/>
            <pc:sldMk cId="658781548" sldId="287"/>
            <ac:inkMk id="18" creationId="{056D0ED1-6E36-D0CE-1B5D-2F9F8AC80952}"/>
          </ac:inkMkLst>
        </pc:inkChg>
        <pc:inkChg chg="add">
          <ac:chgData name="Conner Heermann" userId="5a7331fd9aa18c11" providerId="LiveId" clId="{D3EC25A9-66FC-4A2C-9831-78266CEDAC69}" dt="2023-04-04T15:59:19.476" v="34160" actId="9405"/>
          <ac:inkMkLst>
            <pc:docMk/>
            <pc:sldMk cId="658781548" sldId="287"/>
            <ac:inkMk id="19" creationId="{D46A03DD-BB7A-3CB2-EF36-77A8874D8475}"/>
          </ac:inkMkLst>
        </pc:inkChg>
        <pc:inkChg chg="add">
          <ac:chgData name="Conner Heermann" userId="5a7331fd9aa18c11" providerId="LiveId" clId="{D3EC25A9-66FC-4A2C-9831-78266CEDAC69}" dt="2023-04-04T15:59:24.407" v="34161" actId="9405"/>
          <ac:inkMkLst>
            <pc:docMk/>
            <pc:sldMk cId="658781548" sldId="287"/>
            <ac:inkMk id="20" creationId="{702670C9-1B35-D318-3F51-2E9D262A499C}"/>
          </ac:inkMkLst>
        </pc:inkChg>
        <pc:cxnChg chg="add mod">
          <ac:chgData name="Conner Heermann" userId="5a7331fd9aa18c11" providerId="LiveId" clId="{D3EC25A9-66FC-4A2C-9831-78266CEDAC69}" dt="2023-04-04T16:01:10.726" v="34167" actId="14100"/>
          <ac:cxnSpMkLst>
            <pc:docMk/>
            <pc:sldMk cId="658781548" sldId="287"/>
            <ac:cxnSpMk id="22" creationId="{F279A12B-855C-B8CA-2E71-F7D5EFC512A0}"/>
          </ac:cxnSpMkLst>
        </pc:cxnChg>
        <pc:cxnChg chg="add mod">
          <ac:chgData name="Conner Heermann" userId="5a7331fd9aa18c11" providerId="LiveId" clId="{D3EC25A9-66FC-4A2C-9831-78266CEDAC69}" dt="2023-04-04T16:24:24.939" v="34981" actId="208"/>
          <ac:cxnSpMkLst>
            <pc:docMk/>
            <pc:sldMk cId="658781548" sldId="287"/>
            <ac:cxnSpMk id="25" creationId="{28654356-F10D-4421-17B7-24C8DD13096A}"/>
          </ac:cxnSpMkLst>
        </pc:cxnChg>
        <pc:cxnChg chg="add mod">
          <ac:chgData name="Conner Heermann" userId="5a7331fd9aa18c11" providerId="LiveId" clId="{D3EC25A9-66FC-4A2C-9831-78266CEDAC69}" dt="2023-04-04T16:24:31.128" v="34982" actId="208"/>
          <ac:cxnSpMkLst>
            <pc:docMk/>
            <pc:sldMk cId="658781548" sldId="287"/>
            <ac:cxnSpMk id="26" creationId="{114D1D60-9335-B14A-75E2-D4BD13EFE8AD}"/>
          </ac:cxnSpMkLst>
        </pc:cxnChg>
        <pc:cxnChg chg="add mod">
          <ac:chgData name="Conner Heermann" userId="5a7331fd9aa18c11" providerId="LiveId" clId="{D3EC25A9-66FC-4A2C-9831-78266CEDAC69}" dt="2023-04-04T16:24:46.381" v="34985" actId="208"/>
          <ac:cxnSpMkLst>
            <pc:docMk/>
            <pc:sldMk cId="658781548" sldId="287"/>
            <ac:cxnSpMk id="31" creationId="{BF199E2E-86E7-5CE1-FA4C-F1C99703061B}"/>
          </ac:cxnSpMkLst>
        </pc:cxnChg>
        <pc:cxnChg chg="add del mod">
          <ac:chgData name="Conner Heermann" userId="5a7331fd9aa18c11" providerId="LiveId" clId="{D3EC25A9-66FC-4A2C-9831-78266CEDAC69}" dt="2023-04-04T16:24:55.861" v="34988" actId="21"/>
          <ac:cxnSpMkLst>
            <pc:docMk/>
            <pc:sldMk cId="658781548" sldId="287"/>
            <ac:cxnSpMk id="32" creationId="{50FCF119-538B-2B01-2BB6-DB676EC2A479}"/>
          </ac:cxnSpMkLst>
        </pc:cxnChg>
        <pc:cxnChg chg="add mod">
          <ac:chgData name="Conner Heermann" userId="5a7331fd9aa18c11" providerId="LiveId" clId="{D3EC25A9-66FC-4A2C-9831-78266CEDAC69}" dt="2023-04-04T16:25:13.011" v="34991" actId="208"/>
          <ac:cxnSpMkLst>
            <pc:docMk/>
            <pc:sldMk cId="658781548" sldId="287"/>
            <ac:cxnSpMk id="33" creationId="{CBC44690-308B-A4D7-D402-53B4B4475D33}"/>
          </ac:cxnSpMkLst>
        </pc:cxnChg>
        <pc:cxnChg chg="add mod">
          <ac:chgData name="Conner Heermann" userId="5a7331fd9aa18c11" providerId="LiveId" clId="{D3EC25A9-66FC-4A2C-9831-78266CEDAC69}" dt="2023-04-04T16:26:00.216" v="34996" actId="1076"/>
          <ac:cxnSpMkLst>
            <pc:docMk/>
            <pc:sldMk cId="658781548" sldId="287"/>
            <ac:cxnSpMk id="34" creationId="{C0B10A81-8680-6120-1EFD-D2AA764A17F6}"/>
          </ac:cxnSpMkLst>
        </pc:cxnChg>
        <pc:cxnChg chg="add del">
          <ac:chgData name="Conner Heermann" userId="5a7331fd9aa18c11" providerId="LiveId" clId="{D3EC25A9-66FC-4A2C-9831-78266CEDAC69}" dt="2023-04-04T15:41:24.396" v="34063" actId="26606"/>
          <ac:cxnSpMkLst>
            <pc:docMk/>
            <pc:sldMk cId="658781548" sldId="287"/>
            <ac:cxnSpMk id="1035" creationId="{F5486A9D-1265-4B57-91E6-68E666B978BC}"/>
          </ac:cxnSpMkLst>
        </pc:cxnChg>
        <pc:cxnChg chg="add del">
          <ac:chgData name="Conner Heermann" userId="5a7331fd9aa18c11" providerId="LiveId" clId="{D3EC25A9-66FC-4A2C-9831-78266CEDAC69}" dt="2023-04-04T15:41:54.898" v="34067" actId="26606"/>
          <ac:cxnSpMkLst>
            <pc:docMk/>
            <pc:sldMk cId="658781548" sldId="287"/>
            <ac:cxnSpMk id="1048" creationId="{7E1D4427-852B-4B37-8E76-0E9F1810BA2A}"/>
          </ac:cxnSpMkLst>
        </pc:cxnChg>
        <pc:cxnChg chg="add del">
          <ac:chgData name="Conner Heermann" userId="5a7331fd9aa18c11" providerId="LiveId" clId="{D3EC25A9-66FC-4A2C-9831-78266CEDAC69}" dt="2023-04-04T15:42:01.817" v="34069" actId="26606"/>
          <ac:cxnSpMkLst>
            <pc:docMk/>
            <pc:sldMk cId="658781548" sldId="287"/>
            <ac:cxnSpMk id="1063" creationId="{F5486A9D-1265-4B57-91E6-68E666B978BC}"/>
          </ac:cxnSpMkLst>
        </pc:cxnChg>
        <pc:cxnChg chg="add del">
          <ac:chgData name="Conner Heermann" userId="5a7331fd9aa18c11" providerId="LiveId" clId="{D3EC25A9-66FC-4A2C-9831-78266CEDAC69}" dt="2023-04-04T15:42:10.508" v="34071" actId="26606"/>
          <ac:cxnSpMkLst>
            <pc:docMk/>
            <pc:sldMk cId="658781548" sldId="287"/>
            <ac:cxnSpMk id="1076" creationId="{F5486A9D-1265-4B57-91E6-68E666B978BC}"/>
          </ac:cxnSpMkLst>
        </pc:cxnChg>
        <pc:cxnChg chg="add">
          <ac:chgData name="Conner Heermann" userId="5a7331fd9aa18c11" providerId="LiveId" clId="{D3EC25A9-66FC-4A2C-9831-78266CEDAC69}" dt="2023-04-04T15:42:10.508" v="34071" actId="26606"/>
          <ac:cxnSpMkLst>
            <pc:docMk/>
            <pc:sldMk cId="658781548" sldId="287"/>
            <ac:cxnSpMk id="1089" creationId="{F5486A9D-1265-4B57-91E6-68E666B978BC}"/>
          </ac:cxnSpMkLst>
        </pc:cxnChg>
      </pc:sldChg>
      <pc:sldChg chg="addSp modSp mod setBg">
        <pc:chgData name="Conner Heermann" userId="5a7331fd9aa18c11" providerId="LiveId" clId="{D3EC25A9-66FC-4A2C-9831-78266CEDAC69}" dt="2023-04-04T21:03:59.861" v="40032" actId="20577"/>
        <pc:sldMkLst>
          <pc:docMk/>
          <pc:sldMk cId="1442254376" sldId="288"/>
        </pc:sldMkLst>
        <pc:spChg chg="mod">
          <ac:chgData name="Conner Heermann" userId="5a7331fd9aa18c11" providerId="LiveId" clId="{D3EC25A9-66FC-4A2C-9831-78266CEDAC69}" dt="2023-04-04T17:03:55.135" v="35636" actId="26606"/>
          <ac:spMkLst>
            <pc:docMk/>
            <pc:sldMk cId="1442254376" sldId="288"/>
            <ac:spMk id="2" creationId="{E877D289-B65A-3447-7CB5-11FB323110D2}"/>
          </ac:spMkLst>
        </pc:spChg>
        <pc:spChg chg="mod ord">
          <ac:chgData name="Conner Heermann" userId="5a7331fd9aa18c11" providerId="LiveId" clId="{D3EC25A9-66FC-4A2C-9831-78266CEDAC69}" dt="2023-04-04T21:03:59.861" v="40032" actId="20577"/>
          <ac:spMkLst>
            <pc:docMk/>
            <pc:sldMk cId="1442254376" sldId="288"/>
            <ac:spMk id="3" creationId="{B160D449-1DDD-8142-7BB9-B8316AC28FBF}"/>
          </ac:spMkLst>
        </pc:spChg>
        <pc:spChg chg="add mod">
          <ac:chgData name="Conner Heermann" userId="5a7331fd9aa18c11" providerId="LiveId" clId="{D3EC25A9-66FC-4A2C-9831-78266CEDAC69}" dt="2023-04-04T17:05:09.081" v="35644" actId="14100"/>
          <ac:spMkLst>
            <pc:docMk/>
            <pc:sldMk cId="1442254376" sldId="288"/>
            <ac:spMk id="4" creationId="{553EDCB7-9238-6F14-70D3-F16E7FE5B3AD}"/>
          </ac:spMkLst>
        </pc:spChg>
        <pc:spChg chg="add mod">
          <ac:chgData name="Conner Heermann" userId="5a7331fd9aa18c11" providerId="LiveId" clId="{D3EC25A9-66FC-4A2C-9831-78266CEDAC69}" dt="2023-04-04T17:06:49.009" v="35655" actId="1076"/>
          <ac:spMkLst>
            <pc:docMk/>
            <pc:sldMk cId="1442254376" sldId="288"/>
            <ac:spMk id="5" creationId="{49FB7FB2-4DC4-CD7A-C478-9B05B2142449}"/>
          </ac:spMkLst>
        </pc:spChg>
        <pc:spChg chg="add mod">
          <ac:chgData name="Conner Heermann" userId="5a7331fd9aa18c11" providerId="LiveId" clId="{D3EC25A9-66FC-4A2C-9831-78266CEDAC69}" dt="2023-04-04T17:07:03.456" v="35657" actId="1076"/>
          <ac:spMkLst>
            <pc:docMk/>
            <pc:sldMk cId="1442254376" sldId="288"/>
            <ac:spMk id="6" creationId="{15DF3545-3BBF-2D1F-4A6D-2A34C9DD770E}"/>
          </ac:spMkLst>
        </pc:spChg>
        <pc:spChg chg="add mod">
          <ac:chgData name="Conner Heermann" userId="5a7331fd9aa18c11" providerId="LiveId" clId="{D3EC25A9-66FC-4A2C-9831-78266CEDAC69}" dt="2023-04-04T18:20:42.880" v="39483" actId="1076"/>
          <ac:spMkLst>
            <pc:docMk/>
            <pc:sldMk cId="1442254376" sldId="288"/>
            <ac:spMk id="7" creationId="{6152F36A-ED19-E000-0D04-60A2E54739D1}"/>
          </ac:spMkLst>
        </pc:spChg>
        <pc:spChg chg="add">
          <ac:chgData name="Conner Heermann" userId="5a7331fd9aa18c11" providerId="LiveId" clId="{D3EC25A9-66FC-4A2C-9831-78266CEDAC69}" dt="2023-04-04T17:03:55.135" v="35636" actId="26606"/>
          <ac:spMkLst>
            <pc:docMk/>
            <pc:sldMk cId="1442254376" sldId="288"/>
            <ac:spMk id="2057" creationId="{73B90B8B-F76B-4130-8370-38033EEACB93}"/>
          </ac:spMkLst>
        </pc:spChg>
        <pc:spChg chg="add">
          <ac:chgData name="Conner Heermann" userId="5a7331fd9aa18c11" providerId="LiveId" clId="{D3EC25A9-66FC-4A2C-9831-78266CEDAC69}" dt="2023-04-04T17:03:55.135" v="35636" actId="26606"/>
          <ac:spMkLst>
            <pc:docMk/>
            <pc:sldMk cId="1442254376" sldId="288"/>
            <ac:spMk id="2061" creationId="{91C67939-3FD0-4B45-8AA4-9FE55C7EE127}"/>
          </ac:spMkLst>
        </pc:spChg>
        <pc:spChg chg="add">
          <ac:chgData name="Conner Heermann" userId="5a7331fd9aa18c11" providerId="LiveId" clId="{D3EC25A9-66FC-4A2C-9831-78266CEDAC69}" dt="2023-04-04T17:03:55.135" v="35636" actId="26606"/>
          <ac:spMkLst>
            <pc:docMk/>
            <pc:sldMk cId="1442254376" sldId="288"/>
            <ac:spMk id="2063" creationId="{0981A96A-A87C-4F87-845A-3B0A6529F543}"/>
          </ac:spMkLst>
        </pc:spChg>
        <pc:picChg chg="add mod">
          <ac:chgData name="Conner Heermann" userId="5a7331fd9aa18c11" providerId="LiveId" clId="{D3EC25A9-66FC-4A2C-9831-78266CEDAC69}" dt="2023-04-04T17:03:55.135" v="35636" actId="26606"/>
          <ac:picMkLst>
            <pc:docMk/>
            <pc:sldMk cId="1442254376" sldId="288"/>
            <ac:picMk id="2050" creationId="{DDBAAE62-DD68-4354-40DC-158FC2C8E129}"/>
          </ac:picMkLst>
        </pc:picChg>
        <pc:picChg chg="add mod">
          <ac:chgData name="Conner Heermann" userId="5a7331fd9aa18c11" providerId="LiveId" clId="{D3EC25A9-66FC-4A2C-9831-78266CEDAC69}" dt="2023-04-04T17:05:24.854" v="35646" actId="1076"/>
          <ac:picMkLst>
            <pc:docMk/>
            <pc:sldMk cId="1442254376" sldId="288"/>
            <ac:picMk id="2052" creationId="{C18B0EF7-2683-E6BB-B5EE-79E2C97E1CCD}"/>
          </ac:picMkLst>
        </pc:picChg>
        <pc:cxnChg chg="add">
          <ac:chgData name="Conner Heermann" userId="5a7331fd9aa18c11" providerId="LiveId" clId="{D3EC25A9-66FC-4A2C-9831-78266CEDAC69}" dt="2023-04-04T17:03:55.135" v="35636" actId="26606"/>
          <ac:cxnSpMkLst>
            <pc:docMk/>
            <pc:sldMk cId="1442254376" sldId="288"/>
            <ac:cxnSpMk id="2059" creationId="{C2D93264-3FF9-4175-A7FA-F927F0F77AA0}"/>
          </ac:cxnSpMkLst>
        </pc:cxnChg>
      </pc:sldChg>
      <pc:sldChg chg="addSp delSp modSp mod modNotesTx">
        <pc:chgData name="Conner Heermann" userId="5a7331fd9aa18c11" providerId="LiveId" clId="{D3EC25A9-66FC-4A2C-9831-78266CEDAC69}" dt="2023-04-28T06:23:58.881" v="71220" actId="21"/>
        <pc:sldMkLst>
          <pc:docMk/>
          <pc:sldMk cId="3163064435" sldId="289"/>
        </pc:sldMkLst>
        <pc:spChg chg="mod">
          <ac:chgData name="Conner Heermann" userId="5a7331fd9aa18c11" providerId="LiveId" clId="{D3EC25A9-66FC-4A2C-9831-78266CEDAC69}" dt="2023-04-04T17:41:21.959" v="37247" actId="20577"/>
          <ac:spMkLst>
            <pc:docMk/>
            <pc:sldMk cId="3163064435" sldId="289"/>
            <ac:spMk id="2" creationId="{18551713-FA8E-4CD4-64C6-DD61DE4A7180}"/>
          </ac:spMkLst>
        </pc:spChg>
        <pc:spChg chg="mod">
          <ac:chgData name="Conner Heermann" userId="5a7331fd9aa18c11" providerId="LiveId" clId="{D3EC25A9-66FC-4A2C-9831-78266CEDAC69}" dt="2023-04-04T20:49:49.604" v="39910" actId="20577"/>
          <ac:spMkLst>
            <pc:docMk/>
            <pc:sldMk cId="3163064435" sldId="289"/>
            <ac:spMk id="3" creationId="{D9ABEC76-0C44-2666-F52F-BB820F060A40}"/>
          </ac:spMkLst>
        </pc:spChg>
        <pc:spChg chg="add mod">
          <ac:chgData name="Conner Heermann" userId="5a7331fd9aa18c11" providerId="LiveId" clId="{D3EC25A9-66FC-4A2C-9831-78266CEDAC69}" dt="2023-04-04T18:21:20.783" v="39520" actId="313"/>
          <ac:spMkLst>
            <pc:docMk/>
            <pc:sldMk cId="3163064435" sldId="289"/>
            <ac:spMk id="5" creationId="{111283C6-575F-6802-299C-C6EEE9B68033}"/>
          </ac:spMkLst>
        </pc:spChg>
        <pc:picChg chg="add del mod">
          <ac:chgData name="Conner Heermann" userId="5a7331fd9aa18c11" providerId="LiveId" clId="{D3EC25A9-66FC-4A2C-9831-78266CEDAC69}" dt="2023-04-28T06:23:58.881" v="71220" actId="21"/>
          <ac:picMkLst>
            <pc:docMk/>
            <pc:sldMk cId="3163064435" sldId="289"/>
            <ac:picMk id="4" creationId="{694C4785-551E-91D7-80FC-9466DD1B535B}"/>
          </ac:picMkLst>
        </pc:picChg>
      </pc:sldChg>
      <pc:sldChg chg="addSp delSp modSp mod">
        <pc:chgData name="Conner Heermann" userId="5a7331fd9aa18c11" providerId="LiveId" clId="{D3EC25A9-66FC-4A2C-9831-78266CEDAC69}" dt="2023-04-28T06:24:16.997" v="71221" actId="1076"/>
        <pc:sldMkLst>
          <pc:docMk/>
          <pc:sldMk cId="3526573883" sldId="290"/>
        </pc:sldMkLst>
        <pc:spChg chg="mod">
          <ac:chgData name="Conner Heermann" userId="5a7331fd9aa18c11" providerId="LiveId" clId="{D3EC25A9-66FC-4A2C-9831-78266CEDAC69}" dt="2023-04-04T22:13:52.515" v="42004" actId="20577"/>
          <ac:spMkLst>
            <pc:docMk/>
            <pc:sldMk cId="3526573883" sldId="290"/>
            <ac:spMk id="3" creationId="{F8B104B3-287A-0837-7B2A-BED886C7A559}"/>
          </ac:spMkLst>
        </pc:spChg>
        <pc:spChg chg="add del mod">
          <ac:chgData name="Conner Heermann" userId="5a7331fd9aa18c11" providerId="LiveId" clId="{D3EC25A9-66FC-4A2C-9831-78266CEDAC69}" dt="2023-04-04T21:53:18.878" v="41761"/>
          <ac:spMkLst>
            <pc:docMk/>
            <pc:sldMk cId="3526573883" sldId="290"/>
            <ac:spMk id="6" creationId="{27E33788-2521-A3CB-2200-C98BD182369D}"/>
          </ac:spMkLst>
        </pc:spChg>
        <pc:spChg chg="add mod">
          <ac:chgData name="Conner Heermann" userId="5a7331fd9aa18c11" providerId="LiveId" clId="{D3EC25A9-66FC-4A2C-9831-78266CEDAC69}" dt="2023-04-04T21:53:32.281" v="41762"/>
          <ac:spMkLst>
            <pc:docMk/>
            <pc:sldMk cId="3526573883" sldId="290"/>
            <ac:spMk id="7" creationId="{A3F7E886-ABA2-096F-1C75-752541055855}"/>
          </ac:spMkLst>
        </pc:spChg>
        <pc:picChg chg="add mod modCrop">
          <ac:chgData name="Conner Heermann" userId="5a7331fd9aa18c11" providerId="LiveId" clId="{D3EC25A9-66FC-4A2C-9831-78266CEDAC69}" dt="2023-04-28T06:24:16.997" v="71221" actId="1076"/>
          <ac:picMkLst>
            <pc:docMk/>
            <pc:sldMk cId="3526573883" sldId="290"/>
            <ac:picMk id="5" creationId="{3F5ED094-934D-1CA3-10A0-9963D242BB6E}"/>
          </ac:picMkLst>
        </pc:picChg>
      </pc:sldChg>
      <pc:sldChg chg="addSp delSp modSp mod setBg">
        <pc:chgData name="Conner Heermann" userId="5a7331fd9aa18c11" providerId="LiveId" clId="{D3EC25A9-66FC-4A2C-9831-78266CEDAC69}" dt="2023-04-06T16:50:34.119" v="47363" actId="15"/>
        <pc:sldMkLst>
          <pc:docMk/>
          <pc:sldMk cId="1866547542" sldId="291"/>
        </pc:sldMkLst>
        <pc:spChg chg="del mod">
          <ac:chgData name="Conner Heermann" userId="5a7331fd9aa18c11" providerId="LiveId" clId="{D3EC25A9-66FC-4A2C-9831-78266CEDAC69}" dt="2023-04-05T16:56:48.429" v="42007" actId="21"/>
          <ac:spMkLst>
            <pc:docMk/>
            <pc:sldMk cId="1866547542" sldId="291"/>
            <ac:spMk id="2" creationId="{17A178FA-1AAB-FFDA-49E9-AFE7BD78E91E}"/>
          </ac:spMkLst>
        </pc:spChg>
        <pc:spChg chg="del mod">
          <ac:chgData name="Conner Heermann" userId="5a7331fd9aa18c11" providerId="LiveId" clId="{D3EC25A9-66FC-4A2C-9831-78266CEDAC69}" dt="2023-04-05T16:58:19.324" v="42051" actId="21"/>
          <ac:spMkLst>
            <pc:docMk/>
            <pc:sldMk cId="1866547542" sldId="291"/>
            <ac:spMk id="3" creationId="{A78B6A91-B496-2B66-93E8-928F59CAE1D2}"/>
          </ac:spMkLst>
        </pc:spChg>
        <pc:spChg chg="add mod">
          <ac:chgData name="Conner Heermann" userId="5a7331fd9aa18c11" providerId="LiveId" clId="{D3EC25A9-66FC-4A2C-9831-78266CEDAC69}" dt="2023-04-06T16:50:34.119" v="47363" actId="15"/>
          <ac:spMkLst>
            <pc:docMk/>
            <pc:sldMk cId="1866547542" sldId="291"/>
            <ac:spMk id="4" creationId="{F7194527-6FD0-A685-5F0A-DF5DCDEAE8A5}"/>
          </ac:spMkLst>
        </pc:spChg>
        <pc:spChg chg="add">
          <ac:chgData name="Conner Heermann" userId="5a7331fd9aa18c11" providerId="LiveId" clId="{D3EC25A9-66FC-4A2C-9831-78266CEDAC69}" dt="2023-04-05T16:56:33.299" v="42005" actId="26606"/>
          <ac:spMkLst>
            <pc:docMk/>
            <pc:sldMk cId="1866547542" sldId="291"/>
            <ac:spMk id="8" creationId="{3741B58E-3B65-4A01-A276-975AB2CF8A08}"/>
          </ac:spMkLst>
        </pc:spChg>
        <pc:spChg chg="add del mod">
          <ac:chgData name="Conner Heermann" userId="5a7331fd9aa18c11" providerId="LiveId" clId="{D3EC25A9-66FC-4A2C-9831-78266CEDAC69}" dt="2023-04-05T19:23:20.765" v="42614" actId="21"/>
          <ac:spMkLst>
            <pc:docMk/>
            <pc:sldMk cId="1866547542" sldId="291"/>
            <ac:spMk id="9" creationId="{552E39D8-F3C1-7B26-BD78-60EF7A7846BA}"/>
          </ac:spMkLst>
        </pc:spChg>
        <pc:spChg chg="add">
          <ac:chgData name="Conner Heermann" userId="5a7331fd9aa18c11" providerId="LiveId" clId="{D3EC25A9-66FC-4A2C-9831-78266CEDAC69}" dt="2023-04-05T16:56:33.299" v="42005" actId="26606"/>
          <ac:spMkLst>
            <pc:docMk/>
            <pc:sldMk cId="1866547542" sldId="291"/>
            <ac:spMk id="10" creationId="{7AAC67C3-831B-4AB1-A259-DFB839CAFAFC}"/>
          </ac:spMkLst>
        </pc:spChg>
        <pc:spChg chg="add mod">
          <ac:chgData name="Conner Heermann" userId="5a7331fd9aa18c11" providerId="LiveId" clId="{D3EC25A9-66FC-4A2C-9831-78266CEDAC69}" dt="2023-04-05T19:26:42.121" v="42773" actId="14100"/>
          <ac:spMkLst>
            <pc:docMk/>
            <pc:sldMk cId="1866547542" sldId="291"/>
            <ac:spMk id="11" creationId="{9DCD0595-8188-7F3A-F4A8-8A0F693F1D79}"/>
          </ac:spMkLst>
        </pc:spChg>
        <pc:spChg chg="add">
          <ac:chgData name="Conner Heermann" userId="5a7331fd9aa18c11" providerId="LiveId" clId="{D3EC25A9-66FC-4A2C-9831-78266CEDAC69}" dt="2023-04-05T16:56:33.299" v="42005" actId="26606"/>
          <ac:spMkLst>
            <pc:docMk/>
            <pc:sldMk cId="1866547542" sldId="291"/>
            <ac:spMk id="12" creationId="{054B3F04-9EAC-45C0-B3CE-0387EEA10A0C}"/>
          </ac:spMkLst>
        </pc:spChg>
        <pc:spChg chg="add mod">
          <ac:chgData name="Conner Heermann" userId="5a7331fd9aa18c11" providerId="LiveId" clId="{D3EC25A9-66FC-4A2C-9831-78266CEDAC69}" dt="2023-04-05T19:45:32.983" v="42930" actId="20577"/>
          <ac:spMkLst>
            <pc:docMk/>
            <pc:sldMk cId="1866547542" sldId="291"/>
            <ac:spMk id="13" creationId="{7B4D72C2-197A-137F-E412-A245D1B971E9}"/>
          </ac:spMkLst>
        </pc:spChg>
        <pc:spChg chg="add mod">
          <ac:chgData name="Conner Heermann" userId="5a7331fd9aa18c11" providerId="LiveId" clId="{D3EC25A9-66FC-4A2C-9831-78266CEDAC69}" dt="2023-04-05T19:40:07.382" v="42897" actId="1076"/>
          <ac:spMkLst>
            <pc:docMk/>
            <pc:sldMk cId="1866547542" sldId="291"/>
            <ac:spMk id="14" creationId="{7D664C95-9F82-7215-253B-CA22277C56F1}"/>
          </ac:spMkLst>
        </pc:spChg>
        <pc:spChg chg="add mod">
          <ac:chgData name="Conner Heermann" userId="5a7331fd9aa18c11" providerId="LiveId" clId="{D3EC25A9-66FC-4A2C-9831-78266CEDAC69}" dt="2023-04-05T19:40:27.365" v="42913" actId="20577"/>
          <ac:spMkLst>
            <pc:docMk/>
            <pc:sldMk cId="1866547542" sldId="291"/>
            <ac:spMk id="15" creationId="{EC9BD98B-CC1E-4C59-442D-C26DA7B96861}"/>
          </ac:spMkLst>
        </pc:spChg>
        <pc:picChg chg="add del mod">
          <ac:chgData name="Conner Heermann" userId="5a7331fd9aa18c11" providerId="LiveId" clId="{D3EC25A9-66FC-4A2C-9831-78266CEDAC69}" dt="2023-04-05T19:04:09.583" v="42520" actId="21"/>
          <ac:picMkLst>
            <pc:docMk/>
            <pc:sldMk cId="1866547542" sldId="291"/>
            <ac:picMk id="5" creationId="{FE0F13D9-FB11-A5AD-63C2-0478256D09EA}"/>
          </ac:picMkLst>
        </pc:picChg>
        <pc:picChg chg="add del mod">
          <ac:chgData name="Conner Heermann" userId="5a7331fd9aa18c11" providerId="LiveId" clId="{D3EC25A9-66FC-4A2C-9831-78266CEDAC69}" dt="2023-04-05T19:04:07.464" v="42519" actId="21"/>
          <ac:picMkLst>
            <pc:docMk/>
            <pc:sldMk cId="1866547542" sldId="291"/>
            <ac:picMk id="6" creationId="{CF6D7AD6-CF12-D249-EC37-EC30AD408DE0}"/>
          </ac:picMkLst>
        </pc:picChg>
        <pc:picChg chg="add del mod">
          <ac:chgData name="Conner Heermann" userId="5a7331fd9aa18c11" providerId="LiveId" clId="{D3EC25A9-66FC-4A2C-9831-78266CEDAC69}" dt="2023-04-05T19:20:05.087" v="42607" actId="21"/>
          <ac:picMkLst>
            <pc:docMk/>
            <pc:sldMk cId="1866547542" sldId="291"/>
            <ac:picMk id="7" creationId="{54C364C6-1AC3-7A9C-88C7-A31A9FE37EFD}"/>
          </ac:picMkLst>
        </pc:picChg>
        <pc:picChg chg="add mod">
          <ac:chgData name="Conner Heermann" userId="5a7331fd9aa18c11" providerId="LiveId" clId="{D3EC25A9-66FC-4A2C-9831-78266CEDAC69}" dt="2023-04-05T19:19:17.321" v="42600" actId="1076"/>
          <ac:picMkLst>
            <pc:docMk/>
            <pc:sldMk cId="1866547542" sldId="291"/>
            <ac:picMk id="1026" creationId="{42B78A4D-A250-31EA-C1E7-75B1D5EFD6AE}"/>
          </ac:picMkLst>
        </pc:picChg>
        <pc:picChg chg="add del mod">
          <ac:chgData name="Conner Heermann" userId="5a7331fd9aa18c11" providerId="LiveId" clId="{D3EC25A9-66FC-4A2C-9831-78266CEDAC69}" dt="2023-04-05T19:27:22.878" v="42780" actId="21"/>
          <ac:picMkLst>
            <pc:docMk/>
            <pc:sldMk cId="1866547542" sldId="291"/>
            <ac:picMk id="1028" creationId="{FB9D0185-8F4F-CA8A-5427-E708D24240C7}"/>
          </ac:picMkLst>
        </pc:picChg>
        <pc:picChg chg="add mod">
          <ac:chgData name="Conner Heermann" userId="5a7331fd9aa18c11" providerId="LiveId" clId="{D3EC25A9-66FC-4A2C-9831-78266CEDAC69}" dt="2023-04-05T19:19:22.740" v="42603" actId="1076"/>
          <ac:picMkLst>
            <pc:docMk/>
            <pc:sldMk cId="1866547542" sldId="291"/>
            <ac:picMk id="1030" creationId="{B9957221-152B-CBB5-C771-F83783D02E71}"/>
          </ac:picMkLst>
        </pc:picChg>
        <pc:picChg chg="add mod">
          <ac:chgData name="Conner Heermann" userId="5a7331fd9aa18c11" providerId="LiveId" clId="{D3EC25A9-66FC-4A2C-9831-78266CEDAC69}" dt="2023-04-05T19:27:35.129" v="42784" actId="1076"/>
          <ac:picMkLst>
            <pc:docMk/>
            <pc:sldMk cId="1866547542" sldId="291"/>
            <ac:picMk id="1032" creationId="{BAE03B0E-A3BC-BB78-6E74-AF7D7E21B500}"/>
          </ac:picMkLst>
        </pc:picChg>
      </pc:sldChg>
      <pc:sldChg chg="addSp modSp mod">
        <pc:chgData name="Conner Heermann" userId="5a7331fd9aa18c11" providerId="LiveId" clId="{D3EC25A9-66FC-4A2C-9831-78266CEDAC69}" dt="2023-04-06T14:54:21.713" v="44722" actId="20577"/>
        <pc:sldMkLst>
          <pc:docMk/>
          <pc:sldMk cId="1220256021" sldId="292"/>
        </pc:sldMkLst>
        <pc:spChg chg="mod">
          <ac:chgData name="Conner Heermann" userId="5a7331fd9aa18c11" providerId="LiveId" clId="{D3EC25A9-66FC-4A2C-9831-78266CEDAC69}" dt="2023-04-06T14:54:21.713" v="44722" actId="20577"/>
          <ac:spMkLst>
            <pc:docMk/>
            <pc:sldMk cId="1220256021" sldId="292"/>
            <ac:spMk id="3" creationId="{5B23E2C6-5A4B-2AF6-7B83-F6CA62908DD4}"/>
          </ac:spMkLst>
        </pc:spChg>
        <pc:spChg chg="add mod">
          <ac:chgData name="Conner Heermann" userId="5a7331fd9aa18c11" providerId="LiveId" clId="{D3EC25A9-66FC-4A2C-9831-78266CEDAC69}" dt="2023-04-05T19:52:55.020" v="43400" actId="20577"/>
          <ac:spMkLst>
            <pc:docMk/>
            <pc:sldMk cId="1220256021" sldId="292"/>
            <ac:spMk id="5" creationId="{6877B037-BE38-1069-0553-1E7D43BF5685}"/>
          </ac:spMkLst>
        </pc:spChg>
        <pc:picChg chg="add mod">
          <ac:chgData name="Conner Heermann" userId="5a7331fd9aa18c11" providerId="LiveId" clId="{D3EC25A9-66FC-4A2C-9831-78266CEDAC69}" dt="2023-04-05T19:27:17.421" v="42779" actId="1076"/>
          <ac:picMkLst>
            <pc:docMk/>
            <pc:sldMk cId="1220256021" sldId="292"/>
            <ac:picMk id="4" creationId="{20B7F682-AFCC-490C-047A-AD03D11678CF}"/>
          </ac:picMkLst>
        </pc:picChg>
        <pc:picChg chg="add mod">
          <ac:chgData name="Conner Heermann" userId="5a7331fd9aa18c11" providerId="LiveId" clId="{D3EC25A9-66FC-4A2C-9831-78266CEDAC69}" dt="2023-04-05T19:50:43.043" v="43383" actId="1076"/>
          <ac:picMkLst>
            <pc:docMk/>
            <pc:sldMk cId="1220256021" sldId="292"/>
            <ac:picMk id="2050" creationId="{AE95A135-11F8-5F60-5B1D-25BB1946B366}"/>
          </ac:picMkLst>
        </pc:picChg>
      </pc:sldChg>
      <pc:sldChg chg="addSp delSp modSp mod">
        <pc:chgData name="Conner Heermann" userId="5a7331fd9aa18c11" providerId="LiveId" clId="{D3EC25A9-66FC-4A2C-9831-78266CEDAC69}" dt="2023-04-28T06:25:34.811" v="71226" actId="21"/>
        <pc:sldMkLst>
          <pc:docMk/>
          <pc:sldMk cId="3271637612" sldId="293"/>
        </pc:sldMkLst>
        <pc:spChg chg="mod">
          <ac:chgData name="Conner Heermann" userId="5a7331fd9aa18c11" providerId="LiveId" clId="{D3EC25A9-66FC-4A2C-9831-78266CEDAC69}" dt="2023-04-06T17:19:57.268" v="47741" actId="20577"/>
          <ac:spMkLst>
            <pc:docMk/>
            <pc:sldMk cId="3271637612" sldId="293"/>
            <ac:spMk id="3" creationId="{BB0CF719-7893-6C4B-148A-5E689067C5CB}"/>
          </ac:spMkLst>
        </pc:spChg>
        <pc:spChg chg="add mod">
          <ac:chgData name="Conner Heermann" userId="5a7331fd9aa18c11" providerId="LiveId" clId="{D3EC25A9-66FC-4A2C-9831-78266CEDAC69}" dt="2023-04-06T17:10:50.290" v="47603" actId="20577"/>
          <ac:spMkLst>
            <pc:docMk/>
            <pc:sldMk cId="3271637612" sldId="293"/>
            <ac:spMk id="4" creationId="{35E5E1DC-F5CB-12E7-D63D-CED9F17FFB78}"/>
          </ac:spMkLst>
        </pc:spChg>
        <pc:picChg chg="add mod">
          <ac:chgData name="Conner Heermann" userId="5a7331fd9aa18c11" providerId="LiveId" clId="{D3EC25A9-66FC-4A2C-9831-78266CEDAC69}" dt="2023-04-06T17:14:57.603" v="47614" actId="1076"/>
          <ac:picMkLst>
            <pc:docMk/>
            <pc:sldMk cId="3271637612" sldId="293"/>
            <ac:picMk id="3074" creationId="{9D99C1C3-23FD-5881-A8CF-0BE31691BD08}"/>
          </ac:picMkLst>
        </pc:picChg>
        <pc:picChg chg="add mod">
          <ac:chgData name="Conner Heermann" userId="5a7331fd9aa18c11" providerId="LiveId" clId="{D3EC25A9-66FC-4A2C-9831-78266CEDAC69}" dt="2023-04-28T06:25:25.590" v="71223" actId="1076"/>
          <ac:picMkLst>
            <pc:docMk/>
            <pc:sldMk cId="3271637612" sldId="293"/>
            <ac:picMk id="3076" creationId="{8036E097-AC6B-1877-3BFB-902AA8EE9DAA}"/>
          </ac:picMkLst>
        </pc:picChg>
        <pc:picChg chg="add del">
          <ac:chgData name="Conner Heermann" userId="5a7331fd9aa18c11" providerId="LiveId" clId="{D3EC25A9-66FC-4A2C-9831-78266CEDAC69}" dt="2023-04-06T17:17:35.671" v="47620" actId="21"/>
          <ac:picMkLst>
            <pc:docMk/>
            <pc:sldMk cId="3271637612" sldId="293"/>
            <ac:picMk id="3078" creationId="{D4C4B47C-7878-E135-F79F-C3F506BB20B8}"/>
          </ac:picMkLst>
        </pc:picChg>
        <pc:picChg chg="add mod">
          <ac:chgData name="Conner Heermann" userId="5a7331fd9aa18c11" providerId="LiveId" clId="{D3EC25A9-66FC-4A2C-9831-78266CEDAC69}" dt="2023-04-06T17:17:51.057" v="47623" actId="1076"/>
          <ac:picMkLst>
            <pc:docMk/>
            <pc:sldMk cId="3271637612" sldId="293"/>
            <ac:picMk id="3080" creationId="{9EC83CBF-571D-F485-418B-9B0F8FF4A341}"/>
          </ac:picMkLst>
        </pc:picChg>
        <pc:inkChg chg="add del mod">
          <ac:chgData name="Conner Heermann" userId="5a7331fd9aa18c11" providerId="LiveId" clId="{D3EC25A9-66FC-4A2C-9831-78266CEDAC69}" dt="2023-04-28T06:25:30.868" v="71225" actId="21"/>
          <ac:inkMkLst>
            <pc:docMk/>
            <pc:sldMk cId="3271637612" sldId="293"/>
            <ac:inkMk id="5" creationId="{30EB29C8-5755-1D81-E919-1123FF60E778}"/>
          </ac:inkMkLst>
        </pc:inkChg>
        <pc:inkChg chg="add del">
          <ac:chgData name="Conner Heermann" userId="5a7331fd9aa18c11" providerId="LiveId" clId="{D3EC25A9-66FC-4A2C-9831-78266CEDAC69}" dt="2023-04-28T06:25:34.811" v="71226" actId="21"/>
          <ac:inkMkLst>
            <pc:docMk/>
            <pc:sldMk cId="3271637612" sldId="293"/>
            <ac:inkMk id="6" creationId="{3C6EF3E1-1B92-A98D-1233-2777646F2B6D}"/>
          </ac:inkMkLst>
        </pc:inkChg>
      </pc:sldChg>
      <pc:sldChg chg="del">
        <pc:chgData name="Conner Heermann" userId="5a7331fd9aa18c11" providerId="LiveId" clId="{D3EC25A9-66FC-4A2C-9831-78266CEDAC69}" dt="2023-04-10T16:36:09.287" v="52105" actId="2696"/>
        <pc:sldMkLst>
          <pc:docMk/>
          <pc:sldMk cId="3918593253" sldId="294"/>
        </pc:sldMkLst>
      </pc:sldChg>
      <pc:sldChg chg="modSp mod">
        <pc:chgData name="Conner Heermann" userId="5a7331fd9aa18c11" providerId="LiveId" clId="{D3EC25A9-66FC-4A2C-9831-78266CEDAC69}" dt="2023-04-20T14:52:18.342" v="71177" actId="20577"/>
        <pc:sldMkLst>
          <pc:docMk/>
          <pc:sldMk cId="4033260467" sldId="295"/>
        </pc:sldMkLst>
        <pc:spChg chg="mod">
          <ac:chgData name="Conner Heermann" userId="5a7331fd9aa18c11" providerId="LiveId" clId="{D3EC25A9-66FC-4A2C-9831-78266CEDAC69}" dt="2023-04-20T14:52:18.342" v="71177" actId="20577"/>
          <ac:spMkLst>
            <pc:docMk/>
            <pc:sldMk cId="4033260467" sldId="295"/>
            <ac:spMk id="3" creationId="{B3CD763A-1D4F-E274-C2C0-420912752DB2}"/>
          </ac:spMkLst>
        </pc:spChg>
      </pc:sldChg>
      <pc:sldChg chg="addSp modSp mod">
        <pc:chgData name="Conner Heermann" userId="5a7331fd9aa18c11" providerId="LiveId" clId="{D3EC25A9-66FC-4A2C-9831-78266CEDAC69}" dt="2023-04-10T20:29:59.783" v="56272" actId="20577"/>
        <pc:sldMkLst>
          <pc:docMk/>
          <pc:sldMk cId="1010989555" sldId="296"/>
        </pc:sldMkLst>
        <pc:spChg chg="mod">
          <ac:chgData name="Conner Heermann" userId="5a7331fd9aa18c11" providerId="LiveId" clId="{D3EC25A9-66FC-4A2C-9831-78266CEDAC69}" dt="2023-04-10T17:59:40.284" v="53449" actId="20577"/>
          <ac:spMkLst>
            <pc:docMk/>
            <pc:sldMk cId="1010989555" sldId="296"/>
            <ac:spMk id="3" creationId="{353C6797-CF18-B11E-2677-B1B9950EE140}"/>
          </ac:spMkLst>
        </pc:spChg>
        <pc:spChg chg="add mod">
          <ac:chgData name="Conner Heermann" userId="5a7331fd9aa18c11" providerId="LiveId" clId="{D3EC25A9-66FC-4A2C-9831-78266CEDAC69}" dt="2023-04-10T20:29:59.783" v="56272" actId="20577"/>
          <ac:spMkLst>
            <pc:docMk/>
            <pc:sldMk cId="1010989555" sldId="296"/>
            <ac:spMk id="4" creationId="{05C3CCB3-3A4C-25A7-E826-B6B05556144F}"/>
          </ac:spMkLst>
        </pc:spChg>
        <pc:picChg chg="add mod">
          <ac:chgData name="Conner Heermann" userId="5a7331fd9aa18c11" providerId="LiveId" clId="{D3EC25A9-66FC-4A2C-9831-78266CEDAC69}" dt="2023-04-10T20:29:50.904" v="56257" actId="14100"/>
          <ac:picMkLst>
            <pc:docMk/>
            <pc:sldMk cId="1010989555" sldId="296"/>
            <ac:picMk id="1026" creationId="{3A1884AF-42B8-8C93-FC36-8CCC4E75EAED}"/>
          </ac:picMkLst>
        </pc:picChg>
        <pc:picChg chg="add mod">
          <ac:chgData name="Conner Heermann" userId="5a7331fd9aa18c11" providerId="LiveId" clId="{D3EC25A9-66FC-4A2C-9831-78266CEDAC69}" dt="2023-04-10T17:50:09.090" v="53298" actId="1076"/>
          <ac:picMkLst>
            <pc:docMk/>
            <pc:sldMk cId="1010989555" sldId="296"/>
            <ac:picMk id="1028" creationId="{3A1BCFF9-84D6-7D45-3358-EF46DD56DC7C}"/>
          </ac:picMkLst>
        </pc:picChg>
      </pc:sldChg>
      <pc:sldChg chg="addSp delSp modSp mod">
        <pc:chgData name="Conner Heermann" userId="5a7331fd9aa18c11" providerId="LiveId" clId="{D3EC25A9-66FC-4A2C-9831-78266CEDAC69}" dt="2023-04-11T00:05:53.671" v="60065" actId="20577"/>
        <pc:sldMkLst>
          <pc:docMk/>
          <pc:sldMk cId="4066684829" sldId="297"/>
        </pc:sldMkLst>
        <pc:spChg chg="mod">
          <ac:chgData name="Conner Heermann" userId="5a7331fd9aa18c11" providerId="LiveId" clId="{D3EC25A9-66FC-4A2C-9831-78266CEDAC69}" dt="2023-04-10T18:07:49.183" v="53924" actId="20577"/>
          <ac:spMkLst>
            <pc:docMk/>
            <pc:sldMk cId="4066684829" sldId="297"/>
            <ac:spMk id="2" creationId="{AC3151FB-2E63-E396-D6B7-814A2B92C8C9}"/>
          </ac:spMkLst>
        </pc:spChg>
        <pc:spChg chg="mod">
          <ac:chgData name="Conner Heermann" userId="5a7331fd9aa18c11" providerId="LiveId" clId="{D3EC25A9-66FC-4A2C-9831-78266CEDAC69}" dt="2023-04-11T00:05:53.671" v="60065" actId="20577"/>
          <ac:spMkLst>
            <pc:docMk/>
            <pc:sldMk cId="4066684829" sldId="297"/>
            <ac:spMk id="3" creationId="{3CC4431E-9E0B-768B-B4AE-E6A57705E276}"/>
          </ac:spMkLst>
        </pc:spChg>
        <pc:spChg chg="add del mod">
          <ac:chgData name="Conner Heermann" userId="5a7331fd9aa18c11" providerId="LiveId" clId="{D3EC25A9-66FC-4A2C-9831-78266CEDAC69}" dt="2023-04-10T21:03:03.217" v="57333" actId="21"/>
          <ac:spMkLst>
            <pc:docMk/>
            <pc:sldMk cId="4066684829" sldId="297"/>
            <ac:spMk id="6" creationId="{86EF0C7A-A2E2-2238-ED0B-C2AA7689271A}"/>
          </ac:spMkLst>
        </pc:spChg>
        <pc:spChg chg="add del">
          <ac:chgData name="Conner Heermann" userId="5a7331fd9aa18c11" providerId="LiveId" clId="{D3EC25A9-66FC-4A2C-9831-78266CEDAC69}" dt="2023-04-10T21:02:10.722" v="57263" actId="22"/>
          <ac:spMkLst>
            <pc:docMk/>
            <pc:sldMk cId="4066684829" sldId="297"/>
            <ac:spMk id="8" creationId="{6C844EB7-BBA7-B848-5A40-8458A92D2E29}"/>
          </ac:spMkLst>
        </pc:spChg>
        <pc:spChg chg="add mod">
          <ac:chgData name="Conner Heermann" userId="5a7331fd9aa18c11" providerId="LiveId" clId="{D3EC25A9-66FC-4A2C-9831-78266CEDAC69}" dt="2023-04-10T21:02:59.673" v="57332" actId="20577"/>
          <ac:spMkLst>
            <pc:docMk/>
            <pc:sldMk cId="4066684829" sldId="297"/>
            <ac:spMk id="9" creationId="{2061B523-8C43-B5E6-7F69-0C24ADE5DD1D}"/>
          </ac:spMkLst>
        </pc:spChg>
        <pc:picChg chg="add del mod">
          <ac:chgData name="Conner Heermann" userId="5a7331fd9aa18c11" providerId="LiveId" clId="{D3EC25A9-66FC-4A2C-9831-78266CEDAC69}" dt="2023-04-10T20:39:17.504" v="56346" actId="21"/>
          <ac:picMkLst>
            <pc:docMk/>
            <pc:sldMk cId="4066684829" sldId="297"/>
            <ac:picMk id="5" creationId="{3360EAE0-F6E1-3844-A685-600171D70532}"/>
          </ac:picMkLst>
        </pc:picChg>
      </pc:sldChg>
      <pc:sldChg chg="addSp delSp modSp mod setBg">
        <pc:chgData name="Conner Heermann" userId="5a7331fd9aa18c11" providerId="LiveId" clId="{D3EC25A9-66FC-4A2C-9831-78266CEDAC69}" dt="2023-04-28T06:27:50.486" v="71228" actId="21"/>
        <pc:sldMkLst>
          <pc:docMk/>
          <pc:sldMk cId="4127568179" sldId="298"/>
        </pc:sldMkLst>
        <pc:spChg chg="mod">
          <ac:chgData name="Conner Heermann" userId="5a7331fd9aa18c11" providerId="LiveId" clId="{D3EC25A9-66FC-4A2C-9831-78266CEDAC69}" dt="2023-04-10T20:28:34.440" v="56237" actId="26606"/>
          <ac:spMkLst>
            <pc:docMk/>
            <pc:sldMk cId="4127568179" sldId="298"/>
            <ac:spMk id="2" creationId="{61FA7FE7-31DE-02BE-A29B-7D646350E203}"/>
          </ac:spMkLst>
        </pc:spChg>
        <pc:spChg chg="mod">
          <ac:chgData name="Conner Heermann" userId="5a7331fd9aa18c11" providerId="LiveId" clId="{D3EC25A9-66FC-4A2C-9831-78266CEDAC69}" dt="2023-04-10T21:19:53.222" v="57826" actId="20577"/>
          <ac:spMkLst>
            <pc:docMk/>
            <pc:sldMk cId="4127568179" sldId="298"/>
            <ac:spMk id="3" creationId="{209DD17E-DCE3-057A-21C8-7A3A85E61D9B}"/>
          </ac:spMkLst>
        </pc:spChg>
        <pc:spChg chg="add mod">
          <ac:chgData name="Conner Heermann" userId="5a7331fd9aa18c11" providerId="LiveId" clId="{D3EC25A9-66FC-4A2C-9831-78266CEDAC69}" dt="2023-04-10T20:59:12.770" v="57253" actId="20577"/>
          <ac:spMkLst>
            <pc:docMk/>
            <pc:sldMk cId="4127568179" sldId="298"/>
            <ac:spMk id="5" creationId="{FF6F6C86-6DC3-4ACE-D6E6-EA9893ABA1F5}"/>
          </ac:spMkLst>
        </pc:spChg>
        <pc:picChg chg="add del mod">
          <ac:chgData name="Conner Heermann" userId="5a7331fd9aa18c11" providerId="LiveId" clId="{D3EC25A9-66FC-4A2C-9831-78266CEDAC69}" dt="2023-04-28T06:27:50.486" v="71228" actId="21"/>
          <ac:picMkLst>
            <pc:docMk/>
            <pc:sldMk cId="4127568179" sldId="298"/>
            <ac:picMk id="4" creationId="{6B4ADA59-4ECE-96F2-3F4C-AF56135280C0}"/>
          </ac:picMkLst>
        </pc:picChg>
      </pc:sldChg>
      <pc:sldChg chg="modSp mod">
        <pc:chgData name="Conner Heermann" userId="5a7331fd9aa18c11" providerId="LiveId" clId="{D3EC25A9-66FC-4A2C-9831-78266CEDAC69}" dt="2023-04-19T13:14:02.668" v="70564" actId="20577"/>
        <pc:sldMkLst>
          <pc:docMk/>
          <pc:sldMk cId="3731840647" sldId="299"/>
        </pc:sldMkLst>
        <pc:spChg chg="mod">
          <ac:chgData name="Conner Heermann" userId="5a7331fd9aa18c11" providerId="LiveId" clId="{D3EC25A9-66FC-4A2C-9831-78266CEDAC69}" dt="2023-04-19T13:14:02.668" v="70564" actId="20577"/>
          <ac:spMkLst>
            <pc:docMk/>
            <pc:sldMk cId="3731840647" sldId="299"/>
            <ac:spMk id="2" creationId="{DA1EFD5A-868E-260D-915A-C766C353B68E}"/>
          </ac:spMkLst>
        </pc:spChg>
        <pc:spChg chg="mod">
          <ac:chgData name="Conner Heermann" userId="5a7331fd9aa18c11" providerId="LiveId" clId="{D3EC25A9-66FC-4A2C-9831-78266CEDAC69}" dt="2023-04-18T14:18:25.529" v="68270" actId="20577"/>
          <ac:spMkLst>
            <pc:docMk/>
            <pc:sldMk cId="3731840647" sldId="299"/>
            <ac:spMk id="3" creationId="{C06BF05E-830C-C974-E7F7-28217562EEFB}"/>
          </ac:spMkLst>
        </pc:spChg>
      </pc:sldChg>
      <pc:sldChg chg="modSp mod">
        <pc:chgData name="Conner Heermann" userId="5a7331fd9aa18c11" providerId="LiveId" clId="{D3EC25A9-66FC-4A2C-9831-78266CEDAC69}" dt="2023-04-11T02:38:45.799" v="64888" actId="27636"/>
        <pc:sldMkLst>
          <pc:docMk/>
          <pc:sldMk cId="164389594" sldId="300"/>
        </pc:sldMkLst>
        <pc:spChg chg="mod">
          <ac:chgData name="Conner Heermann" userId="5a7331fd9aa18c11" providerId="LiveId" clId="{D3EC25A9-66FC-4A2C-9831-78266CEDAC69}" dt="2023-04-11T02:38:45.799" v="64888" actId="27636"/>
          <ac:spMkLst>
            <pc:docMk/>
            <pc:sldMk cId="164389594" sldId="300"/>
            <ac:spMk id="3" creationId="{48D15FE6-3C91-BE34-8B2E-EEA8EC30A47A}"/>
          </ac:spMkLst>
        </pc:spChg>
      </pc:sldChg>
      <pc:sldChg chg="addSp modSp mod setBg">
        <pc:chgData name="Conner Heermann" userId="5a7331fd9aa18c11" providerId="LiveId" clId="{D3EC25A9-66FC-4A2C-9831-78266CEDAC69}" dt="2023-03-27T20:28:00.784" v="5743" actId="26606"/>
        <pc:sldMkLst>
          <pc:docMk/>
          <pc:sldMk cId="2933604634" sldId="307"/>
        </pc:sldMkLst>
        <pc:spChg chg="mod">
          <ac:chgData name="Conner Heermann" userId="5a7331fd9aa18c11" providerId="LiveId" clId="{D3EC25A9-66FC-4A2C-9831-78266CEDAC69}" dt="2023-03-27T20:28:00.784" v="5743" actId="26606"/>
          <ac:spMkLst>
            <pc:docMk/>
            <pc:sldMk cId="2933604634" sldId="307"/>
            <ac:spMk id="2" creationId="{E91AF81A-065E-F829-A543-A71AD3B3FD1B}"/>
          </ac:spMkLst>
        </pc:spChg>
        <pc:spChg chg="add">
          <ac:chgData name="Conner Heermann" userId="5a7331fd9aa18c11" providerId="LiveId" clId="{D3EC25A9-66FC-4A2C-9831-78266CEDAC69}" dt="2023-03-27T20:28:00.784" v="5743" actId="26606"/>
          <ac:spMkLst>
            <pc:docMk/>
            <pc:sldMk cId="2933604634" sldId="307"/>
            <ac:spMk id="7" creationId="{52C0B2E1-0268-42EC-ABD3-94F81A05BCBD}"/>
          </ac:spMkLst>
        </pc:spChg>
        <pc:spChg chg="add">
          <ac:chgData name="Conner Heermann" userId="5a7331fd9aa18c11" providerId="LiveId" clId="{D3EC25A9-66FC-4A2C-9831-78266CEDAC69}" dt="2023-03-27T20:28:00.784" v="5743" actId="26606"/>
          <ac:spMkLst>
            <pc:docMk/>
            <pc:sldMk cId="2933604634" sldId="307"/>
            <ac:spMk id="9" creationId="{7D2256B4-48EA-40FC-BBC0-AA1EE6E0080C}"/>
          </ac:spMkLst>
        </pc:spChg>
        <pc:spChg chg="add">
          <ac:chgData name="Conner Heermann" userId="5a7331fd9aa18c11" providerId="LiveId" clId="{D3EC25A9-66FC-4A2C-9831-78266CEDAC69}" dt="2023-03-27T20:28:00.784" v="5743" actId="26606"/>
          <ac:spMkLst>
            <pc:docMk/>
            <pc:sldMk cId="2933604634" sldId="307"/>
            <ac:spMk id="13" creationId="{8C6E698C-8155-4B8B-BDC9-B7299772B509}"/>
          </ac:spMkLst>
        </pc:spChg>
        <pc:spChg chg="add">
          <ac:chgData name="Conner Heermann" userId="5a7331fd9aa18c11" providerId="LiveId" clId="{D3EC25A9-66FC-4A2C-9831-78266CEDAC69}" dt="2023-03-27T20:28:00.784" v="5743" actId="26606"/>
          <ac:spMkLst>
            <pc:docMk/>
            <pc:sldMk cId="2933604634" sldId="307"/>
            <ac:spMk id="15" creationId="{0EEF5601-A8BC-411D-AA64-3E79320BA122}"/>
          </ac:spMkLst>
        </pc:spChg>
        <pc:spChg chg="add">
          <ac:chgData name="Conner Heermann" userId="5a7331fd9aa18c11" providerId="LiveId" clId="{D3EC25A9-66FC-4A2C-9831-78266CEDAC69}" dt="2023-03-27T20:28:00.784" v="5743" actId="26606"/>
          <ac:spMkLst>
            <pc:docMk/>
            <pc:sldMk cId="2933604634" sldId="307"/>
            <ac:spMk id="17" creationId="{33209156-242F-4B26-8D07-CEB2B68A9F9A}"/>
          </ac:spMkLst>
        </pc:spChg>
        <pc:cxnChg chg="add">
          <ac:chgData name="Conner Heermann" userId="5a7331fd9aa18c11" providerId="LiveId" clId="{D3EC25A9-66FC-4A2C-9831-78266CEDAC69}" dt="2023-03-27T20:28:00.784" v="5743" actId="26606"/>
          <ac:cxnSpMkLst>
            <pc:docMk/>
            <pc:sldMk cId="2933604634" sldId="307"/>
            <ac:cxnSpMk id="11" creationId="{3D44BCCA-102D-4A9D-B1E4-2450CAF0B05E}"/>
          </ac:cxnSpMkLst>
        </pc:cxnChg>
      </pc:sldChg>
      <pc:sldChg chg="addSp modSp mod setBg">
        <pc:chgData name="Conner Heermann" userId="5a7331fd9aa18c11" providerId="LiveId" clId="{D3EC25A9-66FC-4A2C-9831-78266CEDAC69}" dt="2023-03-27T20:28:05.035" v="5744" actId="26606"/>
        <pc:sldMkLst>
          <pc:docMk/>
          <pc:sldMk cId="2815484933" sldId="308"/>
        </pc:sldMkLst>
        <pc:spChg chg="mod">
          <ac:chgData name="Conner Heermann" userId="5a7331fd9aa18c11" providerId="LiveId" clId="{D3EC25A9-66FC-4A2C-9831-78266CEDAC69}" dt="2023-03-27T20:28:05.035" v="5744" actId="26606"/>
          <ac:spMkLst>
            <pc:docMk/>
            <pc:sldMk cId="2815484933" sldId="308"/>
            <ac:spMk id="2" creationId="{C9F850CA-66FC-CE22-41C0-8C8311E0C5E3}"/>
          </ac:spMkLst>
        </pc:spChg>
        <pc:spChg chg="add">
          <ac:chgData name="Conner Heermann" userId="5a7331fd9aa18c11" providerId="LiveId" clId="{D3EC25A9-66FC-4A2C-9831-78266CEDAC69}" dt="2023-03-27T20:28:05.035" v="5744" actId="26606"/>
          <ac:spMkLst>
            <pc:docMk/>
            <pc:sldMk cId="2815484933" sldId="308"/>
            <ac:spMk id="7" creationId="{52C0B2E1-0268-42EC-ABD3-94F81A05BCBD}"/>
          </ac:spMkLst>
        </pc:spChg>
        <pc:spChg chg="add">
          <ac:chgData name="Conner Heermann" userId="5a7331fd9aa18c11" providerId="LiveId" clId="{D3EC25A9-66FC-4A2C-9831-78266CEDAC69}" dt="2023-03-27T20:28:05.035" v="5744" actId="26606"/>
          <ac:spMkLst>
            <pc:docMk/>
            <pc:sldMk cId="2815484933" sldId="308"/>
            <ac:spMk id="9" creationId="{7D2256B4-48EA-40FC-BBC0-AA1EE6E0080C}"/>
          </ac:spMkLst>
        </pc:spChg>
        <pc:spChg chg="add">
          <ac:chgData name="Conner Heermann" userId="5a7331fd9aa18c11" providerId="LiveId" clId="{D3EC25A9-66FC-4A2C-9831-78266CEDAC69}" dt="2023-03-27T20:28:05.035" v="5744" actId="26606"/>
          <ac:spMkLst>
            <pc:docMk/>
            <pc:sldMk cId="2815484933" sldId="308"/>
            <ac:spMk id="13" creationId="{8C6E698C-8155-4B8B-BDC9-B7299772B509}"/>
          </ac:spMkLst>
        </pc:spChg>
        <pc:spChg chg="add">
          <ac:chgData name="Conner Heermann" userId="5a7331fd9aa18c11" providerId="LiveId" clId="{D3EC25A9-66FC-4A2C-9831-78266CEDAC69}" dt="2023-03-27T20:28:05.035" v="5744" actId="26606"/>
          <ac:spMkLst>
            <pc:docMk/>
            <pc:sldMk cId="2815484933" sldId="308"/>
            <ac:spMk id="15" creationId="{0EEF5601-A8BC-411D-AA64-3E79320BA122}"/>
          </ac:spMkLst>
        </pc:spChg>
        <pc:spChg chg="add">
          <ac:chgData name="Conner Heermann" userId="5a7331fd9aa18c11" providerId="LiveId" clId="{D3EC25A9-66FC-4A2C-9831-78266CEDAC69}" dt="2023-03-27T20:28:05.035" v="5744" actId="26606"/>
          <ac:spMkLst>
            <pc:docMk/>
            <pc:sldMk cId="2815484933" sldId="308"/>
            <ac:spMk id="17" creationId="{33209156-242F-4B26-8D07-CEB2B68A9F9A}"/>
          </ac:spMkLst>
        </pc:spChg>
        <pc:cxnChg chg="add">
          <ac:chgData name="Conner Heermann" userId="5a7331fd9aa18c11" providerId="LiveId" clId="{D3EC25A9-66FC-4A2C-9831-78266CEDAC69}" dt="2023-03-27T20:28:05.035" v="5744" actId="26606"/>
          <ac:cxnSpMkLst>
            <pc:docMk/>
            <pc:sldMk cId="2815484933" sldId="308"/>
            <ac:cxnSpMk id="11" creationId="{3D44BCCA-102D-4A9D-B1E4-2450CAF0B05E}"/>
          </ac:cxnSpMkLst>
        </pc:cxnChg>
      </pc:sldChg>
      <pc:sldChg chg="addSp modSp mod setBg">
        <pc:chgData name="Conner Heermann" userId="5a7331fd9aa18c11" providerId="LiveId" clId="{D3EC25A9-66FC-4A2C-9831-78266CEDAC69}" dt="2023-03-27T20:28:08.199" v="5745" actId="26606"/>
        <pc:sldMkLst>
          <pc:docMk/>
          <pc:sldMk cId="3669520512" sldId="309"/>
        </pc:sldMkLst>
        <pc:spChg chg="mod">
          <ac:chgData name="Conner Heermann" userId="5a7331fd9aa18c11" providerId="LiveId" clId="{D3EC25A9-66FC-4A2C-9831-78266CEDAC69}" dt="2023-03-27T20:28:08.199" v="5745" actId="26606"/>
          <ac:spMkLst>
            <pc:docMk/>
            <pc:sldMk cId="3669520512" sldId="309"/>
            <ac:spMk id="2" creationId="{0686E095-2874-45D8-FFF6-2293DB011B01}"/>
          </ac:spMkLst>
        </pc:spChg>
        <pc:spChg chg="add">
          <ac:chgData name="Conner Heermann" userId="5a7331fd9aa18c11" providerId="LiveId" clId="{D3EC25A9-66FC-4A2C-9831-78266CEDAC69}" dt="2023-03-27T20:28:08.199" v="5745" actId="26606"/>
          <ac:spMkLst>
            <pc:docMk/>
            <pc:sldMk cId="3669520512" sldId="309"/>
            <ac:spMk id="7" creationId="{52C0B2E1-0268-42EC-ABD3-94F81A05BCBD}"/>
          </ac:spMkLst>
        </pc:spChg>
        <pc:spChg chg="add">
          <ac:chgData name="Conner Heermann" userId="5a7331fd9aa18c11" providerId="LiveId" clId="{D3EC25A9-66FC-4A2C-9831-78266CEDAC69}" dt="2023-03-27T20:28:08.199" v="5745" actId="26606"/>
          <ac:spMkLst>
            <pc:docMk/>
            <pc:sldMk cId="3669520512" sldId="309"/>
            <ac:spMk id="9" creationId="{7D2256B4-48EA-40FC-BBC0-AA1EE6E0080C}"/>
          </ac:spMkLst>
        </pc:spChg>
        <pc:spChg chg="add">
          <ac:chgData name="Conner Heermann" userId="5a7331fd9aa18c11" providerId="LiveId" clId="{D3EC25A9-66FC-4A2C-9831-78266CEDAC69}" dt="2023-03-27T20:28:08.199" v="5745" actId="26606"/>
          <ac:spMkLst>
            <pc:docMk/>
            <pc:sldMk cId="3669520512" sldId="309"/>
            <ac:spMk id="13" creationId="{8C6E698C-8155-4B8B-BDC9-B7299772B509}"/>
          </ac:spMkLst>
        </pc:spChg>
        <pc:spChg chg="add">
          <ac:chgData name="Conner Heermann" userId="5a7331fd9aa18c11" providerId="LiveId" clId="{D3EC25A9-66FC-4A2C-9831-78266CEDAC69}" dt="2023-03-27T20:28:08.199" v="5745" actId="26606"/>
          <ac:spMkLst>
            <pc:docMk/>
            <pc:sldMk cId="3669520512" sldId="309"/>
            <ac:spMk id="15" creationId="{0EEF5601-A8BC-411D-AA64-3E79320BA122}"/>
          </ac:spMkLst>
        </pc:spChg>
        <pc:spChg chg="add">
          <ac:chgData name="Conner Heermann" userId="5a7331fd9aa18c11" providerId="LiveId" clId="{D3EC25A9-66FC-4A2C-9831-78266CEDAC69}" dt="2023-03-27T20:28:08.199" v="5745" actId="26606"/>
          <ac:spMkLst>
            <pc:docMk/>
            <pc:sldMk cId="3669520512" sldId="309"/>
            <ac:spMk id="17" creationId="{33209156-242F-4B26-8D07-CEB2B68A9F9A}"/>
          </ac:spMkLst>
        </pc:spChg>
        <pc:cxnChg chg="add">
          <ac:chgData name="Conner Heermann" userId="5a7331fd9aa18c11" providerId="LiveId" clId="{D3EC25A9-66FC-4A2C-9831-78266CEDAC69}" dt="2023-03-27T20:28:08.199" v="5745" actId="26606"/>
          <ac:cxnSpMkLst>
            <pc:docMk/>
            <pc:sldMk cId="3669520512" sldId="309"/>
            <ac:cxnSpMk id="11" creationId="{3D44BCCA-102D-4A9D-B1E4-2450CAF0B05E}"/>
          </ac:cxnSpMkLst>
        </pc:cxnChg>
      </pc:sldChg>
      <pc:sldChg chg="addSp delSp modSp mod">
        <pc:chgData name="Conner Heermann" userId="5a7331fd9aa18c11" providerId="LiveId" clId="{D3EC25A9-66FC-4A2C-9831-78266CEDAC69}" dt="2023-04-10T22:10:28.602" v="59975" actId="113"/>
        <pc:sldMkLst>
          <pc:docMk/>
          <pc:sldMk cId="4213445000" sldId="310"/>
        </pc:sldMkLst>
        <pc:spChg chg="del">
          <ac:chgData name="Conner Heermann" userId="5a7331fd9aa18c11" providerId="LiveId" clId="{D3EC25A9-66FC-4A2C-9831-78266CEDAC69}" dt="2023-04-06T17:21:11.034" v="47742" actId="21"/>
          <ac:spMkLst>
            <pc:docMk/>
            <pc:sldMk cId="4213445000" sldId="310"/>
            <ac:spMk id="3" creationId="{501D52E8-336C-EC8C-9020-49073E41FBAA}"/>
          </ac:spMkLst>
        </pc:spChg>
        <pc:spChg chg="add mod">
          <ac:chgData name="Conner Heermann" userId="5a7331fd9aa18c11" providerId="LiveId" clId="{D3EC25A9-66FC-4A2C-9831-78266CEDAC69}" dt="2023-04-10T22:10:28.602" v="59975" actId="113"/>
          <ac:spMkLst>
            <pc:docMk/>
            <pc:sldMk cId="4213445000" sldId="310"/>
            <ac:spMk id="4" creationId="{E0E3DFC6-109D-8641-D41A-860FCB5EF715}"/>
          </ac:spMkLst>
        </pc:spChg>
        <pc:spChg chg="add mod">
          <ac:chgData name="Conner Heermann" userId="5a7331fd9aa18c11" providerId="LiveId" clId="{D3EC25A9-66FC-4A2C-9831-78266CEDAC69}" dt="2023-04-10T20:25:18.839" v="56120" actId="114"/>
          <ac:spMkLst>
            <pc:docMk/>
            <pc:sldMk cId="4213445000" sldId="310"/>
            <ac:spMk id="5" creationId="{4FDCB30D-F31D-01A2-B8B4-EB9A9EE5240A}"/>
          </ac:spMkLst>
        </pc:spChg>
        <pc:picChg chg="add mod">
          <ac:chgData name="Conner Heermann" userId="5a7331fd9aa18c11" providerId="LiveId" clId="{D3EC25A9-66FC-4A2C-9831-78266CEDAC69}" dt="2023-04-06T18:31:19.081" v="48487" actId="1076"/>
          <ac:picMkLst>
            <pc:docMk/>
            <pc:sldMk cId="4213445000" sldId="310"/>
            <ac:picMk id="3" creationId="{F6B912F8-2209-1D89-8213-C97CEB19EB94}"/>
          </ac:picMkLst>
        </pc:picChg>
        <pc:picChg chg="add mod">
          <ac:chgData name="Conner Heermann" userId="5a7331fd9aa18c11" providerId="LiveId" clId="{D3EC25A9-66FC-4A2C-9831-78266CEDAC69}" dt="2023-04-06T18:31:29.743" v="48488" actId="1076"/>
          <ac:picMkLst>
            <pc:docMk/>
            <pc:sldMk cId="4213445000" sldId="310"/>
            <ac:picMk id="1026" creationId="{7EE6F170-761E-87E4-8AB2-00A4DB12B6B9}"/>
          </ac:picMkLst>
        </pc:picChg>
      </pc:sldChg>
      <pc:sldChg chg="addSp modSp mod setBg">
        <pc:chgData name="Conner Heermann" userId="5a7331fd9aa18c11" providerId="LiveId" clId="{D3EC25A9-66FC-4A2C-9831-78266CEDAC69}" dt="2023-03-27T20:28:12.008" v="5746" actId="26606"/>
        <pc:sldMkLst>
          <pc:docMk/>
          <pc:sldMk cId="35142928" sldId="311"/>
        </pc:sldMkLst>
        <pc:spChg chg="mod">
          <ac:chgData name="Conner Heermann" userId="5a7331fd9aa18c11" providerId="LiveId" clId="{D3EC25A9-66FC-4A2C-9831-78266CEDAC69}" dt="2023-03-27T20:28:12.008" v="5746" actId="26606"/>
          <ac:spMkLst>
            <pc:docMk/>
            <pc:sldMk cId="35142928" sldId="311"/>
            <ac:spMk id="2" creationId="{1A6808DE-A317-3D7C-5C91-1854785D166E}"/>
          </ac:spMkLst>
        </pc:spChg>
        <pc:spChg chg="add">
          <ac:chgData name="Conner Heermann" userId="5a7331fd9aa18c11" providerId="LiveId" clId="{D3EC25A9-66FC-4A2C-9831-78266CEDAC69}" dt="2023-03-27T20:28:12.008" v="5746" actId="26606"/>
          <ac:spMkLst>
            <pc:docMk/>
            <pc:sldMk cId="35142928" sldId="311"/>
            <ac:spMk id="7" creationId="{52C0B2E1-0268-42EC-ABD3-94F81A05BCBD}"/>
          </ac:spMkLst>
        </pc:spChg>
        <pc:spChg chg="add">
          <ac:chgData name="Conner Heermann" userId="5a7331fd9aa18c11" providerId="LiveId" clId="{D3EC25A9-66FC-4A2C-9831-78266CEDAC69}" dt="2023-03-27T20:28:12.008" v="5746" actId="26606"/>
          <ac:spMkLst>
            <pc:docMk/>
            <pc:sldMk cId="35142928" sldId="311"/>
            <ac:spMk id="9" creationId="{7D2256B4-48EA-40FC-BBC0-AA1EE6E0080C}"/>
          </ac:spMkLst>
        </pc:spChg>
        <pc:spChg chg="add">
          <ac:chgData name="Conner Heermann" userId="5a7331fd9aa18c11" providerId="LiveId" clId="{D3EC25A9-66FC-4A2C-9831-78266CEDAC69}" dt="2023-03-27T20:28:12.008" v="5746" actId="26606"/>
          <ac:spMkLst>
            <pc:docMk/>
            <pc:sldMk cId="35142928" sldId="311"/>
            <ac:spMk id="13" creationId="{8C6E698C-8155-4B8B-BDC9-B7299772B509}"/>
          </ac:spMkLst>
        </pc:spChg>
        <pc:spChg chg="add">
          <ac:chgData name="Conner Heermann" userId="5a7331fd9aa18c11" providerId="LiveId" clId="{D3EC25A9-66FC-4A2C-9831-78266CEDAC69}" dt="2023-03-27T20:28:12.008" v="5746" actId="26606"/>
          <ac:spMkLst>
            <pc:docMk/>
            <pc:sldMk cId="35142928" sldId="311"/>
            <ac:spMk id="15" creationId="{0EEF5601-A8BC-411D-AA64-3E79320BA122}"/>
          </ac:spMkLst>
        </pc:spChg>
        <pc:spChg chg="add">
          <ac:chgData name="Conner Heermann" userId="5a7331fd9aa18c11" providerId="LiveId" clId="{D3EC25A9-66FC-4A2C-9831-78266CEDAC69}" dt="2023-03-27T20:28:12.008" v="5746" actId="26606"/>
          <ac:spMkLst>
            <pc:docMk/>
            <pc:sldMk cId="35142928" sldId="311"/>
            <ac:spMk id="17" creationId="{33209156-242F-4B26-8D07-CEB2B68A9F9A}"/>
          </ac:spMkLst>
        </pc:spChg>
        <pc:cxnChg chg="add">
          <ac:chgData name="Conner Heermann" userId="5a7331fd9aa18c11" providerId="LiveId" clId="{D3EC25A9-66FC-4A2C-9831-78266CEDAC69}" dt="2023-03-27T20:28:12.008" v="5746" actId="26606"/>
          <ac:cxnSpMkLst>
            <pc:docMk/>
            <pc:sldMk cId="35142928" sldId="311"/>
            <ac:cxnSpMk id="11" creationId="{3D44BCCA-102D-4A9D-B1E4-2450CAF0B05E}"/>
          </ac:cxnSpMkLst>
        </pc:cxnChg>
      </pc:sldChg>
      <pc:sldChg chg="addSp modSp mod setBg">
        <pc:chgData name="Conner Heermann" userId="5a7331fd9aa18c11" providerId="LiveId" clId="{D3EC25A9-66FC-4A2C-9831-78266CEDAC69}" dt="2023-03-27T20:28:15.045" v="5747" actId="26606"/>
        <pc:sldMkLst>
          <pc:docMk/>
          <pc:sldMk cId="234099064" sldId="312"/>
        </pc:sldMkLst>
        <pc:spChg chg="mod">
          <ac:chgData name="Conner Heermann" userId="5a7331fd9aa18c11" providerId="LiveId" clId="{D3EC25A9-66FC-4A2C-9831-78266CEDAC69}" dt="2023-03-27T20:28:15.045" v="5747" actId="26606"/>
          <ac:spMkLst>
            <pc:docMk/>
            <pc:sldMk cId="234099064" sldId="312"/>
            <ac:spMk id="2" creationId="{83A6C0F5-4FA3-AB56-F7FE-1B724C0AC24A}"/>
          </ac:spMkLst>
        </pc:spChg>
        <pc:spChg chg="add">
          <ac:chgData name="Conner Heermann" userId="5a7331fd9aa18c11" providerId="LiveId" clId="{D3EC25A9-66FC-4A2C-9831-78266CEDAC69}" dt="2023-03-27T20:28:15.045" v="5747" actId="26606"/>
          <ac:spMkLst>
            <pc:docMk/>
            <pc:sldMk cId="234099064" sldId="312"/>
            <ac:spMk id="7" creationId="{52C0B2E1-0268-42EC-ABD3-94F81A05BCBD}"/>
          </ac:spMkLst>
        </pc:spChg>
        <pc:spChg chg="add">
          <ac:chgData name="Conner Heermann" userId="5a7331fd9aa18c11" providerId="LiveId" clId="{D3EC25A9-66FC-4A2C-9831-78266CEDAC69}" dt="2023-03-27T20:28:15.045" v="5747" actId="26606"/>
          <ac:spMkLst>
            <pc:docMk/>
            <pc:sldMk cId="234099064" sldId="312"/>
            <ac:spMk id="9" creationId="{7D2256B4-48EA-40FC-BBC0-AA1EE6E0080C}"/>
          </ac:spMkLst>
        </pc:spChg>
        <pc:spChg chg="add">
          <ac:chgData name="Conner Heermann" userId="5a7331fd9aa18c11" providerId="LiveId" clId="{D3EC25A9-66FC-4A2C-9831-78266CEDAC69}" dt="2023-03-27T20:28:15.045" v="5747" actId="26606"/>
          <ac:spMkLst>
            <pc:docMk/>
            <pc:sldMk cId="234099064" sldId="312"/>
            <ac:spMk id="13" creationId="{8C6E698C-8155-4B8B-BDC9-B7299772B509}"/>
          </ac:spMkLst>
        </pc:spChg>
        <pc:spChg chg="add">
          <ac:chgData name="Conner Heermann" userId="5a7331fd9aa18c11" providerId="LiveId" clId="{D3EC25A9-66FC-4A2C-9831-78266CEDAC69}" dt="2023-03-27T20:28:15.045" v="5747" actId="26606"/>
          <ac:spMkLst>
            <pc:docMk/>
            <pc:sldMk cId="234099064" sldId="312"/>
            <ac:spMk id="15" creationId="{0EEF5601-A8BC-411D-AA64-3E79320BA122}"/>
          </ac:spMkLst>
        </pc:spChg>
        <pc:spChg chg="add">
          <ac:chgData name="Conner Heermann" userId="5a7331fd9aa18c11" providerId="LiveId" clId="{D3EC25A9-66FC-4A2C-9831-78266CEDAC69}" dt="2023-03-27T20:28:15.045" v="5747" actId="26606"/>
          <ac:spMkLst>
            <pc:docMk/>
            <pc:sldMk cId="234099064" sldId="312"/>
            <ac:spMk id="17" creationId="{33209156-242F-4B26-8D07-CEB2B68A9F9A}"/>
          </ac:spMkLst>
        </pc:spChg>
        <pc:cxnChg chg="add">
          <ac:chgData name="Conner Heermann" userId="5a7331fd9aa18c11" providerId="LiveId" clId="{D3EC25A9-66FC-4A2C-9831-78266CEDAC69}" dt="2023-03-27T20:28:15.045" v="5747" actId="26606"/>
          <ac:cxnSpMkLst>
            <pc:docMk/>
            <pc:sldMk cId="234099064" sldId="312"/>
            <ac:cxnSpMk id="11" creationId="{3D44BCCA-102D-4A9D-B1E4-2450CAF0B05E}"/>
          </ac:cxnSpMkLst>
        </pc:cxnChg>
      </pc:sldChg>
      <pc:sldChg chg="addSp delSp modSp mod">
        <pc:chgData name="Conner Heermann" userId="5a7331fd9aa18c11" providerId="LiveId" clId="{D3EC25A9-66FC-4A2C-9831-78266CEDAC69}" dt="2023-04-28T06:25:06.098" v="71222" actId="21"/>
        <pc:sldMkLst>
          <pc:docMk/>
          <pc:sldMk cId="78121753" sldId="313"/>
        </pc:sldMkLst>
        <pc:spChg chg="mod">
          <ac:chgData name="Conner Heermann" userId="5a7331fd9aa18c11" providerId="LiveId" clId="{D3EC25A9-66FC-4A2C-9831-78266CEDAC69}" dt="2023-04-18T14:13:39.184" v="68260" actId="5793"/>
          <ac:spMkLst>
            <pc:docMk/>
            <pc:sldMk cId="78121753" sldId="313"/>
            <ac:spMk id="3" creationId="{8986523C-8F42-3A82-CFB8-D36AD4AD81C6}"/>
          </ac:spMkLst>
        </pc:spChg>
        <pc:spChg chg="add mod">
          <ac:chgData name="Conner Heermann" userId="5a7331fd9aa18c11" providerId="LiveId" clId="{D3EC25A9-66FC-4A2C-9831-78266CEDAC69}" dt="2023-04-06T15:31:38.774" v="45086" actId="14100"/>
          <ac:spMkLst>
            <pc:docMk/>
            <pc:sldMk cId="78121753" sldId="313"/>
            <ac:spMk id="4" creationId="{235E0699-F040-FA93-C9FF-96DB16A2D3AF}"/>
          </ac:spMkLst>
        </pc:spChg>
        <pc:picChg chg="add del mod">
          <ac:chgData name="Conner Heermann" userId="5a7331fd9aa18c11" providerId="LiveId" clId="{D3EC25A9-66FC-4A2C-9831-78266CEDAC69}" dt="2023-04-28T06:25:06.098" v="71222" actId="21"/>
          <ac:picMkLst>
            <pc:docMk/>
            <pc:sldMk cId="78121753" sldId="313"/>
            <ac:picMk id="5" creationId="{A4C63604-8254-2F1E-2C14-B699AC9BF1C3}"/>
          </ac:picMkLst>
        </pc:picChg>
      </pc:sldChg>
      <pc:sldChg chg="addSp delSp modSp mod">
        <pc:chgData name="Conner Heermann" userId="5a7331fd9aa18c11" providerId="LiveId" clId="{D3EC25A9-66FC-4A2C-9831-78266CEDAC69}" dt="2023-04-28T06:26:51.787" v="71227" actId="21"/>
        <pc:sldMkLst>
          <pc:docMk/>
          <pc:sldMk cId="2012494741" sldId="314"/>
        </pc:sldMkLst>
        <pc:spChg chg="mod">
          <ac:chgData name="Conner Heermann" userId="5a7331fd9aa18c11" providerId="LiveId" clId="{D3EC25A9-66FC-4A2C-9831-78266CEDAC69}" dt="2023-04-19T13:19:11.882" v="70906" actId="20577"/>
          <ac:spMkLst>
            <pc:docMk/>
            <pc:sldMk cId="2012494741" sldId="314"/>
            <ac:spMk id="3" creationId="{4730CB30-04BD-1E32-7168-FF31194E2155}"/>
          </ac:spMkLst>
        </pc:spChg>
        <pc:spChg chg="add mod">
          <ac:chgData name="Conner Heermann" userId="5a7331fd9aa18c11" providerId="LiveId" clId="{D3EC25A9-66FC-4A2C-9831-78266CEDAC69}" dt="2023-04-11T01:36:43.794" v="63700" actId="20577"/>
          <ac:spMkLst>
            <pc:docMk/>
            <pc:sldMk cId="2012494741" sldId="314"/>
            <ac:spMk id="4" creationId="{F2C07F20-3968-E6E5-5632-3723DC5195C3}"/>
          </ac:spMkLst>
        </pc:spChg>
        <pc:picChg chg="add del mod">
          <ac:chgData name="Conner Heermann" userId="5a7331fd9aa18c11" providerId="LiveId" clId="{D3EC25A9-66FC-4A2C-9831-78266CEDAC69}" dt="2023-04-28T06:26:51.787" v="71227" actId="21"/>
          <ac:picMkLst>
            <pc:docMk/>
            <pc:sldMk cId="2012494741" sldId="314"/>
            <ac:picMk id="5" creationId="{4AB9F597-A595-DFE0-5AD9-99FB8AA35692}"/>
          </ac:picMkLst>
        </pc:picChg>
      </pc:sldChg>
      <pc:sldChg chg="modSp mod">
        <pc:chgData name="Conner Heermann" userId="5a7331fd9aa18c11" providerId="LiveId" clId="{D3EC25A9-66FC-4A2C-9831-78266CEDAC69}" dt="2023-04-18T14:18:40.713" v="68271" actId="20577"/>
        <pc:sldMkLst>
          <pc:docMk/>
          <pc:sldMk cId="3565376864" sldId="315"/>
        </pc:sldMkLst>
        <pc:spChg chg="mod">
          <ac:chgData name="Conner Heermann" userId="5a7331fd9aa18c11" providerId="LiveId" clId="{D3EC25A9-66FC-4A2C-9831-78266CEDAC69}" dt="2023-04-18T14:18:40.713" v="68271" actId="20577"/>
          <ac:spMkLst>
            <pc:docMk/>
            <pc:sldMk cId="3565376864" sldId="315"/>
            <ac:spMk id="3" creationId="{121B17FF-479F-CC22-C6DC-A83B5AC431DC}"/>
          </ac:spMkLst>
        </pc:spChg>
      </pc:sldChg>
      <pc:sldChg chg="addSp delSp modSp mod setBg">
        <pc:chgData name="Conner Heermann" userId="5a7331fd9aa18c11" providerId="LiveId" clId="{D3EC25A9-66FC-4A2C-9831-78266CEDAC69}" dt="2023-04-11T00:20:25.855" v="60095" actId="1076"/>
        <pc:sldMkLst>
          <pc:docMk/>
          <pc:sldMk cId="1810616873" sldId="316"/>
        </pc:sldMkLst>
        <pc:spChg chg="mod">
          <ac:chgData name="Conner Heermann" userId="5a7331fd9aa18c11" providerId="LiveId" clId="{D3EC25A9-66FC-4A2C-9831-78266CEDAC69}" dt="2023-04-10T22:03:45.580" v="59740" actId="14100"/>
          <ac:spMkLst>
            <pc:docMk/>
            <pc:sldMk cId="1810616873" sldId="316"/>
            <ac:spMk id="2" creationId="{5293F6E0-C427-DBCC-943E-4090EFA07DF2}"/>
          </ac:spMkLst>
        </pc:spChg>
        <pc:spChg chg="mod">
          <ac:chgData name="Conner Heermann" userId="5a7331fd9aa18c11" providerId="LiveId" clId="{D3EC25A9-66FC-4A2C-9831-78266CEDAC69}" dt="2023-04-10T22:03:33.776" v="59738" actId="27636"/>
          <ac:spMkLst>
            <pc:docMk/>
            <pc:sldMk cId="1810616873" sldId="316"/>
            <ac:spMk id="3" creationId="{97E62B5C-506F-C254-FEA7-5714BCB2F596}"/>
          </ac:spMkLst>
        </pc:spChg>
        <pc:spChg chg="add del mod">
          <ac:chgData name="Conner Heermann" userId="5a7331fd9aa18c11" providerId="LiveId" clId="{D3EC25A9-66FC-4A2C-9831-78266CEDAC69}" dt="2023-04-10T22:03:01.641" v="59709" actId="21"/>
          <ac:spMkLst>
            <pc:docMk/>
            <pc:sldMk cId="1810616873" sldId="316"/>
            <ac:spMk id="4" creationId="{06CED078-B8B1-2CE4-22BA-A844036C89E9}"/>
          </ac:spMkLst>
        </pc:spChg>
        <pc:spChg chg="add mod">
          <ac:chgData name="Conner Heermann" userId="5a7331fd9aa18c11" providerId="LiveId" clId="{D3EC25A9-66FC-4A2C-9831-78266CEDAC69}" dt="2023-04-10T22:03:27.242" v="59736" actId="20577"/>
          <ac:spMkLst>
            <pc:docMk/>
            <pc:sldMk cId="1810616873" sldId="316"/>
            <ac:spMk id="7" creationId="{A2C141B2-2059-4D14-BA47-E138693CD150}"/>
          </ac:spMkLst>
        </pc:spChg>
        <pc:spChg chg="add mod">
          <ac:chgData name="Conner Heermann" userId="5a7331fd9aa18c11" providerId="LiveId" clId="{D3EC25A9-66FC-4A2C-9831-78266CEDAC69}" dt="2023-04-11T00:04:20.666" v="60052" actId="255"/>
          <ac:spMkLst>
            <pc:docMk/>
            <pc:sldMk cId="1810616873" sldId="316"/>
            <ac:spMk id="8" creationId="{A4DEE638-E3E5-2FD9-9617-DC5CCF747FF6}"/>
          </ac:spMkLst>
        </pc:spChg>
        <pc:spChg chg="add">
          <ac:chgData name="Conner Heermann" userId="5a7331fd9aa18c11" providerId="LiveId" clId="{D3EC25A9-66FC-4A2C-9831-78266CEDAC69}" dt="2023-04-10T22:02:04.186" v="59703" actId="26606"/>
          <ac:spMkLst>
            <pc:docMk/>
            <pc:sldMk cId="1810616873" sldId="316"/>
            <ac:spMk id="11" creationId="{52ABB703-2B0E-4C3B-B4A2-F3973548E561}"/>
          </ac:spMkLst>
        </pc:spChg>
        <pc:spChg chg="add">
          <ac:chgData name="Conner Heermann" userId="5a7331fd9aa18c11" providerId="LiveId" clId="{D3EC25A9-66FC-4A2C-9831-78266CEDAC69}" dt="2023-04-10T22:02:04.186" v="59703" actId="26606"/>
          <ac:spMkLst>
            <pc:docMk/>
            <pc:sldMk cId="1810616873" sldId="316"/>
            <ac:spMk id="15" creationId="{E95DA498-D9A2-4DA9-B9DA-B3776E08CF7E}"/>
          </ac:spMkLst>
        </pc:spChg>
        <pc:spChg chg="add">
          <ac:chgData name="Conner Heermann" userId="5a7331fd9aa18c11" providerId="LiveId" clId="{D3EC25A9-66FC-4A2C-9831-78266CEDAC69}" dt="2023-04-10T22:02:04.186" v="59703" actId="26606"/>
          <ac:spMkLst>
            <pc:docMk/>
            <pc:sldMk cId="1810616873" sldId="316"/>
            <ac:spMk id="17" creationId="{82A73093-4B9D-420D-B17E-52293703A1D4}"/>
          </ac:spMkLst>
        </pc:spChg>
        <pc:picChg chg="add mod ord">
          <ac:chgData name="Conner Heermann" userId="5a7331fd9aa18c11" providerId="LiveId" clId="{D3EC25A9-66FC-4A2C-9831-78266CEDAC69}" dt="2023-04-11T00:20:25.855" v="60095" actId="1076"/>
          <ac:picMkLst>
            <pc:docMk/>
            <pc:sldMk cId="1810616873" sldId="316"/>
            <ac:picMk id="6" creationId="{0ADCFC84-E971-14A7-ED16-E7DED603E4DE}"/>
          </ac:picMkLst>
        </pc:picChg>
        <pc:cxnChg chg="add mod">
          <ac:chgData name="Conner Heermann" userId="5a7331fd9aa18c11" providerId="LiveId" clId="{D3EC25A9-66FC-4A2C-9831-78266CEDAC69}" dt="2023-04-11T00:03:52.867" v="60014" actId="1076"/>
          <ac:cxnSpMkLst>
            <pc:docMk/>
            <pc:sldMk cId="1810616873" sldId="316"/>
            <ac:cxnSpMk id="10" creationId="{AFEEC3C5-E279-D188-905A-27BB5D46D47A}"/>
          </ac:cxnSpMkLst>
        </pc:cxnChg>
        <pc:cxnChg chg="add">
          <ac:chgData name="Conner Heermann" userId="5a7331fd9aa18c11" providerId="LiveId" clId="{D3EC25A9-66FC-4A2C-9831-78266CEDAC69}" dt="2023-04-10T22:02:04.186" v="59703" actId="26606"/>
          <ac:cxnSpMkLst>
            <pc:docMk/>
            <pc:sldMk cId="1810616873" sldId="316"/>
            <ac:cxnSpMk id="13" creationId="{9C21570E-E159-49A6-9891-FA397B7A92D3}"/>
          </ac:cxnSpMkLst>
        </pc:cxnChg>
      </pc:sldChg>
      <pc:sldChg chg="addSp delSp modSp new mod">
        <pc:chgData name="Conner Heermann" userId="5a7331fd9aa18c11" providerId="LiveId" clId="{D3EC25A9-66FC-4A2C-9831-78266CEDAC69}" dt="2023-03-29T02:42:16.877" v="13083" actId="1076"/>
        <pc:sldMkLst>
          <pc:docMk/>
          <pc:sldMk cId="3162136013" sldId="317"/>
        </pc:sldMkLst>
        <pc:spChg chg="add mod">
          <ac:chgData name="Conner Heermann" userId="5a7331fd9aa18c11" providerId="LiveId" clId="{D3EC25A9-66FC-4A2C-9831-78266CEDAC69}" dt="2023-03-26T23:38:42.835" v="5517" actId="1076"/>
          <ac:spMkLst>
            <pc:docMk/>
            <pc:sldMk cId="3162136013" sldId="317"/>
            <ac:spMk id="2" creationId="{E23B3C22-16EC-66AF-B27C-E202DF9363E6}"/>
          </ac:spMkLst>
        </pc:spChg>
        <pc:spChg chg="add del mod">
          <ac:chgData name="Conner Heermann" userId="5a7331fd9aa18c11" providerId="LiveId" clId="{D3EC25A9-66FC-4A2C-9831-78266CEDAC69}" dt="2023-03-29T02:38:28.670" v="13037" actId="21"/>
          <ac:spMkLst>
            <pc:docMk/>
            <pc:sldMk cId="3162136013" sldId="317"/>
            <ac:spMk id="3" creationId="{EC1F581A-F1DC-31D3-D2E8-0A1EA87D40CD}"/>
          </ac:spMkLst>
        </pc:spChg>
        <pc:spChg chg="add mod">
          <ac:chgData name="Conner Heermann" userId="5a7331fd9aa18c11" providerId="LiveId" clId="{D3EC25A9-66FC-4A2C-9831-78266CEDAC69}" dt="2023-03-29T02:39:44.579" v="13065" actId="1076"/>
          <ac:spMkLst>
            <pc:docMk/>
            <pc:sldMk cId="3162136013" sldId="317"/>
            <ac:spMk id="4" creationId="{192BD4D2-5FCE-50B9-0C12-D51BD185B204}"/>
          </ac:spMkLst>
        </pc:spChg>
        <pc:spChg chg="add mod">
          <ac:chgData name="Conner Heermann" userId="5a7331fd9aa18c11" providerId="LiveId" clId="{D3EC25A9-66FC-4A2C-9831-78266CEDAC69}" dt="2023-03-29T02:40:02.575" v="13067" actId="1076"/>
          <ac:spMkLst>
            <pc:docMk/>
            <pc:sldMk cId="3162136013" sldId="317"/>
            <ac:spMk id="5" creationId="{1F996CD8-DD8F-AD0C-D248-4179AA0BB834}"/>
          </ac:spMkLst>
        </pc:spChg>
        <pc:spChg chg="add mod">
          <ac:chgData name="Conner Heermann" userId="5a7331fd9aa18c11" providerId="LiveId" clId="{D3EC25A9-66FC-4A2C-9831-78266CEDAC69}" dt="2023-03-26T23:41:44.766" v="5529" actId="207"/>
          <ac:spMkLst>
            <pc:docMk/>
            <pc:sldMk cId="3162136013" sldId="317"/>
            <ac:spMk id="6" creationId="{5291483D-F2A3-190C-9F10-015CA5F0169F}"/>
          </ac:spMkLst>
        </pc:spChg>
        <pc:spChg chg="add mod">
          <ac:chgData name="Conner Heermann" userId="5a7331fd9aa18c11" providerId="LiveId" clId="{D3EC25A9-66FC-4A2C-9831-78266CEDAC69}" dt="2023-03-26T23:42:23.587" v="5532" actId="207"/>
          <ac:spMkLst>
            <pc:docMk/>
            <pc:sldMk cId="3162136013" sldId="317"/>
            <ac:spMk id="7" creationId="{D77AE2B2-28A9-6779-2AFB-522066918CF4}"/>
          </ac:spMkLst>
        </pc:spChg>
        <pc:spChg chg="add del mod">
          <ac:chgData name="Conner Heermann" userId="5a7331fd9aa18c11" providerId="LiveId" clId="{D3EC25A9-66FC-4A2C-9831-78266CEDAC69}" dt="2023-03-26T23:41:11.971" v="5528" actId="21"/>
          <ac:spMkLst>
            <pc:docMk/>
            <pc:sldMk cId="3162136013" sldId="317"/>
            <ac:spMk id="8" creationId="{ACFDDBC9-F758-2FA4-9AAA-EEF7323A659C}"/>
          </ac:spMkLst>
        </pc:spChg>
        <pc:spChg chg="add mod">
          <ac:chgData name="Conner Heermann" userId="5a7331fd9aa18c11" providerId="LiveId" clId="{D3EC25A9-66FC-4A2C-9831-78266CEDAC69}" dt="2023-03-29T02:39:52.470" v="13066" actId="1076"/>
          <ac:spMkLst>
            <pc:docMk/>
            <pc:sldMk cId="3162136013" sldId="317"/>
            <ac:spMk id="9" creationId="{D160DDC4-5E4C-7198-9660-282D5251B28D}"/>
          </ac:spMkLst>
        </pc:spChg>
        <pc:spChg chg="add del mod">
          <ac:chgData name="Conner Heermann" userId="5a7331fd9aa18c11" providerId="LiveId" clId="{D3EC25A9-66FC-4A2C-9831-78266CEDAC69}" dt="2023-03-26T23:46:55.994" v="5566" actId="21"/>
          <ac:spMkLst>
            <pc:docMk/>
            <pc:sldMk cId="3162136013" sldId="317"/>
            <ac:spMk id="10" creationId="{434861D8-89E1-C244-7DAA-898BECEE1748}"/>
          </ac:spMkLst>
        </pc:spChg>
        <pc:spChg chg="add del mod">
          <ac:chgData name="Conner Heermann" userId="5a7331fd9aa18c11" providerId="LiveId" clId="{D3EC25A9-66FC-4A2C-9831-78266CEDAC69}" dt="2023-03-29T02:39:28.442" v="13061" actId="21"/>
          <ac:spMkLst>
            <pc:docMk/>
            <pc:sldMk cId="3162136013" sldId="317"/>
            <ac:spMk id="17" creationId="{FE73CD07-3586-F1CE-1CC6-9C28FA6A77F6}"/>
          </ac:spMkLst>
        </pc:spChg>
        <pc:spChg chg="add del mod">
          <ac:chgData name="Conner Heermann" userId="5a7331fd9aa18c11" providerId="LiveId" clId="{D3EC25A9-66FC-4A2C-9831-78266CEDAC69}" dt="2023-03-29T02:39:32.866" v="13063" actId="21"/>
          <ac:spMkLst>
            <pc:docMk/>
            <pc:sldMk cId="3162136013" sldId="317"/>
            <ac:spMk id="18" creationId="{FD28B3A0-1FB5-A917-D668-23BB9D05B75A}"/>
          </ac:spMkLst>
        </pc:spChg>
        <pc:spChg chg="add del mod">
          <ac:chgData name="Conner Heermann" userId="5a7331fd9aa18c11" providerId="LiveId" clId="{D3EC25A9-66FC-4A2C-9831-78266CEDAC69}" dt="2023-03-29T02:39:24.989" v="13060" actId="21"/>
          <ac:spMkLst>
            <pc:docMk/>
            <pc:sldMk cId="3162136013" sldId="317"/>
            <ac:spMk id="19" creationId="{2B7D09B6-0533-DFA6-430E-A100A39F2BB8}"/>
          </ac:spMkLst>
        </pc:spChg>
        <pc:spChg chg="add del mod">
          <ac:chgData name="Conner Heermann" userId="5a7331fd9aa18c11" providerId="LiveId" clId="{D3EC25A9-66FC-4A2C-9831-78266CEDAC69}" dt="2023-03-29T02:39:34.878" v="13064" actId="21"/>
          <ac:spMkLst>
            <pc:docMk/>
            <pc:sldMk cId="3162136013" sldId="317"/>
            <ac:spMk id="20" creationId="{67342763-F780-6F8D-60F4-045FC15A6237}"/>
          </ac:spMkLst>
        </pc:spChg>
        <pc:spChg chg="add del mod">
          <ac:chgData name="Conner Heermann" userId="5a7331fd9aa18c11" providerId="LiveId" clId="{D3EC25A9-66FC-4A2C-9831-78266CEDAC69}" dt="2023-03-26T23:51:18.288" v="5606" actId="21"/>
          <ac:spMkLst>
            <pc:docMk/>
            <pc:sldMk cId="3162136013" sldId="317"/>
            <ac:spMk id="21" creationId="{AEBEF2AD-D81F-54A2-CB50-8AEB2893F168}"/>
          </ac:spMkLst>
        </pc:spChg>
        <pc:spChg chg="add del mod">
          <ac:chgData name="Conner Heermann" userId="5a7331fd9aa18c11" providerId="LiveId" clId="{D3EC25A9-66FC-4A2C-9831-78266CEDAC69}" dt="2023-03-26T23:51:23.875" v="5608" actId="21"/>
          <ac:spMkLst>
            <pc:docMk/>
            <pc:sldMk cId="3162136013" sldId="317"/>
            <ac:spMk id="22" creationId="{FAD3CCCB-59AE-228E-4C0F-A21CF83EB519}"/>
          </ac:spMkLst>
        </pc:spChg>
        <pc:spChg chg="add del mod">
          <ac:chgData name="Conner Heermann" userId="5a7331fd9aa18c11" providerId="LiveId" clId="{D3EC25A9-66FC-4A2C-9831-78266CEDAC69}" dt="2023-03-29T02:39:30.794" v="13062" actId="21"/>
          <ac:spMkLst>
            <pc:docMk/>
            <pc:sldMk cId="3162136013" sldId="317"/>
            <ac:spMk id="23" creationId="{A6F2353A-9872-8441-E54F-10069081B38D}"/>
          </ac:spMkLst>
        </pc:spChg>
        <pc:spChg chg="add mod">
          <ac:chgData name="Conner Heermann" userId="5a7331fd9aa18c11" providerId="LiveId" clId="{D3EC25A9-66FC-4A2C-9831-78266CEDAC69}" dt="2023-03-29T02:40:11.036" v="13068" actId="1076"/>
          <ac:spMkLst>
            <pc:docMk/>
            <pc:sldMk cId="3162136013" sldId="317"/>
            <ac:spMk id="24" creationId="{962FC2DB-CB94-E26C-DD56-0EC597CB75D6}"/>
          </ac:spMkLst>
        </pc:spChg>
        <pc:grpChg chg="mod">
          <ac:chgData name="Conner Heermann" userId="5a7331fd9aa18c11" providerId="LiveId" clId="{D3EC25A9-66FC-4A2C-9831-78266CEDAC69}" dt="2023-03-26T23:47:12.013" v="5574"/>
          <ac:grpSpMkLst>
            <pc:docMk/>
            <pc:sldMk cId="3162136013" sldId="317"/>
            <ac:grpSpMk id="16" creationId="{DEEDB482-0D2A-3EDD-E8E0-6A9EDE517F28}"/>
          </ac:grpSpMkLst>
        </pc:grpChg>
        <pc:picChg chg="add mod">
          <ac:chgData name="Conner Heermann" userId="5a7331fd9aa18c11" providerId="LiveId" clId="{D3EC25A9-66FC-4A2C-9831-78266CEDAC69}" dt="2023-03-29T02:41:29.767" v="13075" actId="1076"/>
          <ac:picMkLst>
            <pc:docMk/>
            <pc:sldMk cId="3162136013" sldId="317"/>
            <ac:picMk id="25" creationId="{4D008FCE-E9CF-695C-3643-BFEC4B478A38}"/>
          </ac:picMkLst>
        </pc:picChg>
        <pc:picChg chg="add mod">
          <ac:chgData name="Conner Heermann" userId="5a7331fd9aa18c11" providerId="LiveId" clId="{D3EC25A9-66FC-4A2C-9831-78266CEDAC69}" dt="2023-03-29T02:41:42.540" v="13077" actId="1076"/>
          <ac:picMkLst>
            <pc:docMk/>
            <pc:sldMk cId="3162136013" sldId="317"/>
            <ac:picMk id="26" creationId="{93279AE4-BF83-1B04-04A1-2D685B54F722}"/>
          </ac:picMkLst>
        </pc:picChg>
        <pc:picChg chg="add mod">
          <ac:chgData name="Conner Heermann" userId="5a7331fd9aa18c11" providerId="LiveId" clId="{D3EC25A9-66FC-4A2C-9831-78266CEDAC69}" dt="2023-03-29T02:41:52.980" v="13079" actId="1076"/>
          <ac:picMkLst>
            <pc:docMk/>
            <pc:sldMk cId="3162136013" sldId="317"/>
            <ac:picMk id="27" creationId="{482C2678-CCAA-6EDC-99DA-B5496571F893}"/>
          </ac:picMkLst>
        </pc:picChg>
        <pc:picChg chg="add mod">
          <ac:chgData name="Conner Heermann" userId="5a7331fd9aa18c11" providerId="LiveId" clId="{D3EC25A9-66FC-4A2C-9831-78266CEDAC69}" dt="2023-03-29T02:42:01.719" v="13081" actId="1076"/>
          <ac:picMkLst>
            <pc:docMk/>
            <pc:sldMk cId="3162136013" sldId="317"/>
            <ac:picMk id="28" creationId="{CBD56645-8E0E-4E4F-50B7-5F6F9FC4D68C}"/>
          </ac:picMkLst>
        </pc:picChg>
        <pc:picChg chg="add mod">
          <ac:chgData name="Conner Heermann" userId="5a7331fd9aa18c11" providerId="LiveId" clId="{D3EC25A9-66FC-4A2C-9831-78266CEDAC69}" dt="2023-03-29T02:42:16.877" v="13083" actId="1076"/>
          <ac:picMkLst>
            <pc:docMk/>
            <pc:sldMk cId="3162136013" sldId="317"/>
            <ac:picMk id="29" creationId="{75B2523B-8E04-3353-681B-879FC06EA7B7}"/>
          </ac:picMkLst>
        </pc:picChg>
        <pc:picChg chg="add mod">
          <ac:chgData name="Conner Heermann" userId="5a7331fd9aa18c11" providerId="LiveId" clId="{D3EC25A9-66FC-4A2C-9831-78266CEDAC69}" dt="2023-03-26T23:38:35.646" v="5516" actId="1076"/>
          <ac:picMkLst>
            <pc:docMk/>
            <pc:sldMk cId="3162136013" sldId="317"/>
            <ac:picMk id="2050" creationId="{431132BE-1BB2-B459-1218-7B1941A625F9}"/>
          </ac:picMkLst>
        </pc:picChg>
        <pc:picChg chg="add mod">
          <ac:chgData name="Conner Heermann" userId="5a7331fd9aa18c11" providerId="LiveId" clId="{D3EC25A9-66FC-4A2C-9831-78266CEDAC69}" dt="2023-03-29T02:41:16.982" v="13073" actId="1076"/>
          <ac:picMkLst>
            <pc:docMk/>
            <pc:sldMk cId="3162136013" sldId="317"/>
            <ac:picMk id="2052" creationId="{7D1BA7FA-C9D3-EE5F-AD41-427504560D2A}"/>
          </ac:picMkLst>
        </pc:picChg>
        <pc:inkChg chg="add del mod">
          <ac:chgData name="Conner Heermann" userId="5a7331fd9aa18c11" providerId="LiveId" clId="{D3EC25A9-66FC-4A2C-9831-78266CEDAC69}" dt="2023-03-26T23:47:13.561" v="5578" actId="9405"/>
          <ac:inkMkLst>
            <pc:docMk/>
            <pc:sldMk cId="3162136013" sldId="317"/>
            <ac:inkMk id="11" creationId="{50A39F24-7E83-5893-137D-61B536F7BBC7}"/>
          </ac:inkMkLst>
        </pc:inkChg>
        <pc:inkChg chg="add del mod">
          <ac:chgData name="Conner Heermann" userId="5a7331fd9aa18c11" providerId="LiveId" clId="{D3EC25A9-66FC-4A2C-9831-78266CEDAC69}" dt="2023-03-26T23:47:13.191" v="5577" actId="9405"/>
          <ac:inkMkLst>
            <pc:docMk/>
            <pc:sldMk cId="3162136013" sldId="317"/>
            <ac:inkMk id="12" creationId="{B6C0A26E-2FCD-1665-83A9-3563F6FBE699}"/>
          </ac:inkMkLst>
        </pc:inkChg>
        <pc:inkChg chg="add del mod">
          <ac:chgData name="Conner Heermann" userId="5a7331fd9aa18c11" providerId="LiveId" clId="{D3EC25A9-66FC-4A2C-9831-78266CEDAC69}" dt="2023-03-26T23:47:12.824" v="5576" actId="9405"/>
          <ac:inkMkLst>
            <pc:docMk/>
            <pc:sldMk cId="3162136013" sldId="317"/>
            <ac:inkMk id="13" creationId="{D0C51D7B-5D3C-4AB3-C61A-DDAC741ACF4B}"/>
          </ac:inkMkLst>
        </pc:inkChg>
        <pc:inkChg chg="add del mod">
          <ac:chgData name="Conner Heermann" userId="5a7331fd9aa18c11" providerId="LiveId" clId="{D3EC25A9-66FC-4A2C-9831-78266CEDAC69}" dt="2023-03-26T23:47:12.435" v="5575" actId="9405"/>
          <ac:inkMkLst>
            <pc:docMk/>
            <pc:sldMk cId="3162136013" sldId="317"/>
            <ac:inkMk id="14" creationId="{9E5628DA-ADA6-88D8-7478-4098DB217671}"/>
          </ac:inkMkLst>
        </pc:inkChg>
        <pc:inkChg chg="add del mod">
          <ac:chgData name="Conner Heermann" userId="5a7331fd9aa18c11" providerId="LiveId" clId="{D3EC25A9-66FC-4A2C-9831-78266CEDAC69}" dt="2023-03-26T23:47:12.013" v="5574"/>
          <ac:inkMkLst>
            <pc:docMk/>
            <pc:sldMk cId="3162136013" sldId="317"/>
            <ac:inkMk id="15" creationId="{60CF0425-1739-BF2F-7688-B87835506924}"/>
          </ac:inkMkLst>
        </pc:inkChg>
      </pc:sldChg>
      <pc:sldChg chg="addSp modSp new mod setBg">
        <pc:chgData name="Conner Heermann" userId="5a7331fd9aa18c11" providerId="LiveId" clId="{D3EC25A9-66FC-4A2C-9831-78266CEDAC69}" dt="2023-04-03T21:37:42.079" v="30609" actId="20577"/>
        <pc:sldMkLst>
          <pc:docMk/>
          <pc:sldMk cId="1703121825" sldId="318"/>
        </pc:sldMkLst>
        <pc:spChg chg="mod">
          <ac:chgData name="Conner Heermann" userId="5a7331fd9aa18c11" providerId="LiveId" clId="{D3EC25A9-66FC-4A2C-9831-78266CEDAC69}" dt="2023-04-03T16:50:03.656" v="24868" actId="14100"/>
          <ac:spMkLst>
            <pc:docMk/>
            <pc:sldMk cId="1703121825" sldId="318"/>
            <ac:spMk id="2" creationId="{2C2E9682-57A3-30D0-08A4-B713B2EB7534}"/>
          </ac:spMkLst>
        </pc:spChg>
        <pc:spChg chg="mod ord">
          <ac:chgData name="Conner Heermann" userId="5a7331fd9aa18c11" providerId="LiveId" clId="{D3EC25A9-66FC-4A2C-9831-78266CEDAC69}" dt="2023-04-03T21:37:42.079" v="30609" actId="20577"/>
          <ac:spMkLst>
            <pc:docMk/>
            <pc:sldMk cId="1703121825" sldId="318"/>
            <ac:spMk id="3" creationId="{C1597FBA-708B-C2CC-0C9F-6C8322585616}"/>
          </ac:spMkLst>
        </pc:spChg>
        <pc:spChg chg="add">
          <ac:chgData name="Conner Heermann" userId="5a7331fd9aa18c11" providerId="LiveId" clId="{D3EC25A9-66FC-4A2C-9831-78266CEDAC69}" dt="2023-04-03T16:48:05.748" v="24862" actId="26606"/>
          <ac:spMkLst>
            <pc:docMk/>
            <pc:sldMk cId="1703121825" sldId="318"/>
            <ac:spMk id="4103" creationId="{5CF81D86-BDBA-477C-B7DD-8D359BB9965B}"/>
          </ac:spMkLst>
        </pc:spChg>
        <pc:spChg chg="add">
          <ac:chgData name="Conner Heermann" userId="5a7331fd9aa18c11" providerId="LiveId" clId="{D3EC25A9-66FC-4A2C-9831-78266CEDAC69}" dt="2023-04-03T16:48:05.748" v="24862" actId="26606"/>
          <ac:spMkLst>
            <pc:docMk/>
            <pc:sldMk cId="1703121825" sldId="318"/>
            <ac:spMk id="4107" creationId="{88AA064E-5F6E-4024-BC28-EDDC3DFC70E1}"/>
          </ac:spMkLst>
        </pc:spChg>
        <pc:spChg chg="add">
          <ac:chgData name="Conner Heermann" userId="5a7331fd9aa18c11" providerId="LiveId" clId="{D3EC25A9-66FC-4A2C-9831-78266CEDAC69}" dt="2023-04-03T16:48:05.748" v="24862" actId="26606"/>
          <ac:spMkLst>
            <pc:docMk/>
            <pc:sldMk cId="1703121825" sldId="318"/>
            <ac:spMk id="4109" creationId="{03B29638-4838-4B9B-B9DB-96E542BAF3E6}"/>
          </ac:spMkLst>
        </pc:spChg>
        <pc:picChg chg="add mod">
          <ac:chgData name="Conner Heermann" userId="5a7331fd9aa18c11" providerId="LiveId" clId="{D3EC25A9-66FC-4A2C-9831-78266CEDAC69}" dt="2023-04-03T16:48:16.274" v="24863" actId="1076"/>
          <ac:picMkLst>
            <pc:docMk/>
            <pc:sldMk cId="1703121825" sldId="318"/>
            <ac:picMk id="4098" creationId="{56A90422-6ABD-FC8E-A95A-9A73D0EF3272}"/>
          </ac:picMkLst>
        </pc:picChg>
        <pc:cxnChg chg="add">
          <ac:chgData name="Conner Heermann" userId="5a7331fd9aa18c11" providerId="LiveId" clId="{D3EC25A9-66FC-4A2C-9831-78266CEDAC69}" dt="2023-04-03T16:48:05.748" v="24862" actId="26606"/>
          <ac:cxnSpMkLst>
            <pc:docMk/>
            <pc:sldMk cId="1703121825" sldId="318"/>
            <ac:cxnSpMk id="4105" creationId="{C65F3E9C-EF11-4F8F-A621-399C7A3E6401}"/>
          </ac:cxnSpMkLst>
        </pc:cxnChg>
      </pc:sldChg>
      <pc:sldChg chg="addSp delSp modSp new mod setBg modNotesTx">
        <pc:chgData name="Conner Heermann" userId="5a7331fd9aa18c11" providerId="LiveId" clId="{D3EC25A9-66FC-4A2C-9831-78266CEDAC69}" dt="2023-04-04T15:26:56.421" v="34053" actId="20577"/>
        <pc:sldMkLst>
          <pc:docMk/>
          <pc:sldMk cId="1199070500" sldId="319"/>
        </pc:sldMkLst>
        <pc:spChg chg="add mod">
          <ac:chgData name="Conner Heermann" userId="5a7331fd9aa18c11" providerId="LiveId" clId="{D3EC25A9-66FC-4A2C-9831-78266CEDAC69}" dt="2023-04-04T15:26:56.421" v="34053" actId="20577"/>
          <ac:spMkLst>
            <pc:docMk/>
            <pc:sldMk cId="1199070500" sldId="319"/>
            <ac:spMk id="15" creationId="{60F2AC35-101C-FFBF-A3BE-2401ED49569A}"/>
          </ac:spMkLst>
        </pc:spChg>
        <pc:picChg chg="add del mod">
          <ac:chgData name="Conner Heermann" userId="5a7331fd9aa18c11" providerId="LiveId" clId="{D3EC25A9-66FC-4A2C-9831-78266CEDAC69}" dt="2023-04-04T15:25:01.621" v="33968" actId="21"/>
          <ac:picMkLst>
            <pc:docMk/>
            <pc:sldMk cId="1199070500" sldId="319"/>
            <ac:picMk id="2" creationId="{3AD6FBFF-7D4D-0A5E-F62E-C86B7D6EE312}"/>
          </ac:picMkLst>
        </pc:picChg>
        <pc:picChg chg="add mod">
          <ac:chgData name="Conner Heermann" userId="5a7331fd9aa18c11" providerId="LiveId" clId="{D3EC25A9-66FC-4A2C-9831-78266CEDAC69}" dt="2023-04-04T15:25:49.387" v="33984" actId="14100"/>
          <ac:picMkLst>
            <pc:docMk/>
            <pc:sldMk cId="1199070500" sldId="319"/>
            <ac:picMk id="5" creationId="{207076FB-6D8E-92C2-F0FC-556F3FA13026}"/>
          </ac:picMkLst>
        </pc:picChg>
        <pc:picChg chg="add mod">
          <ac:chgData name="Conner Heermann" userId="5a7331fd9aa18c11" providerId="LiveId" clId="{D3EC25A9-66FC-4A2C-9831-78266CEDAC69}" dt="2023-04-04T15:25:49.854" v="33985" actId="1076"/>
          <ac:picMkLst>
            <pc:docMk/>
            <pc:sldMk cId="1199070500" sldId="319"/>
            <ac:picMk id="8" creationId="{468DA6D7-F9A2-897C-8B61-00D2A348447A}"/>
          </ac:picMkLst>
        </pc:picChg>
        <pc:picChg chg="add del mod">
          <ac:chgData name="Conner Heermann" userId="5a7331fd9aa18c11" providerId="LiveId" clId="{D3EC25A9-66FC-4A2C-9831-78266CEDAC69}" dt="2023-04-04T15:26:07.825" v="33987" actId="21"/>
          <ac:picMkLst>
            <pc:docMk/>
            <pc:sldMk cId="1199070500" sldId="319"/>
            <ac:picMk id="14" creationId="{D657A393-CB38-4E13-1661-AC8C5CCE3FB1}"/>
          </ac:picMkLst>
        </pc:picChg>
        <pc:inkChg chg="add del">
          <ac:chgData name="Conner Heermann" userId="5a7331fd9aa18c11" providerId="LiveId" clId="{D3EC25A9-66FC-4A2C-9831-78266CEDAC69}" dt="2023-04-04T15:25:06.875" v="33970" actId="21"/>
          <ac:inkMkLst>
            <pc:docMk/>
            <pc:sldMk cId="1199070500" sldId="319"/>
            <ac:inkMk id="3" creationId="{CCD16EC6-3D34-A3AE-8619-34C04DE3C796}"/>
          </ac:inkMkLst>
        </pc:inkChg>
        <pc:inkChg chg="add del">
          <ac:chgData name="Conner Heermann" userId="5a7331fd9aa18c11" providerId="LiveId" clId="{D3EC25A9-66FC-4A2C-9831-78266CEDAC69}" dt="2023-03-29T02:10:50.257" v="11425"/>
          <ac:inkMkLst>
            <pc:docMk/>
            <pc:sldMk cId="1199070500" sldId="319"/>
            <ac:inkMk id="4" creationId="{059B82A3-2925-05D3-9453-C44314B50C77}"/>
          </ac:inkMkLst>
        </pc:inkChg>
        <pc:inkChg chg="add del">
          <ac:chgData name="Conner Heermann" userId="5a7331fd9aa18c11" providerId="LiveId" clId="{D3EC25A9-66FC-4A2C-9831-78266CEDAC69}" dt="2023-03-29T02:10:50.257" v="11426"/>
          <ac:inkMkLst>
            <pc:docMk/>
            <pc:sldMk cId="1199070500" sldId="319"/>
            <ac:inkMk id="5" creationId="{09AF7D6C-B49A-6544-77C6-825039445301}"/>
          </ac:inkMkLst>
        </pc:inkChg>
        <pc:inkChg chg="add del">
          <ac:chgData name="Conner Heermann" userId="5a7331fd9aa18c11" providerId="LiveId" clId="{D3EC25A9-66FC-4A2C-9831-78266CEDAC69}" dt="2023-04-04T15:25:22.687" v="33978"/>
          <ac:inkMkLst>
            <pc:docMk/>
            <pc:sldMk cId="1199070500" sldId="319"/>
            <ac:inkMk id="6" creationId="{22F63B00-3E68-8505-1C90-F664A69826D3}"/>
          </ac:inkMkLst>
        </pc:inkChg>
        <pc:inkChg chg="add del">
          <ac:chgData name="Conner Heermann" userId="5a7331fd9aa18c11" providerId="LiveId" clId="{D3EC25A9-66FC-4A2C-9831-78266CEDAC69}" dt="2023-04-04T15:25:11.356" v="33972"/>
          <ac:inkMkLst>
            <pc:docMk/>
            <pc:sldMk cId="1199070500" sldId="319"/>
            <ac:inkMk id="7" creationId="{577D4916-764F-ACC6-7C0C-44B844DD8531}"/>
          </ac:inkMkLst>
        </pc:inkChg>
        <pc:inkChg chg="add del">
          <ac:chgData name="Conner Heermann" userId="5a7331fd9aa18c11" providerId="LiveId" clId="{D3EC25A9-66FC-4A2C-9831-78266CEDAC69}" dt="2023-03-29T02:11:22.688" v="11430"/>
          <ac:inkMkLst>
            <pc:docMk/>
            <pc:sldMk cId="1199070500" sldId="319"/>
            <ac:inkMk id="8" creationId="{CA407E65-3AFD-3007-3EAB-6BD14CFC2674}"/>
          </ac:inkMkLst>
        </pc:inkChg>
        <pc:inkChg chg="add del">
          <ac:chgData name="Conner Heermann" userId="5a7331fd9aa18c11" providerId="LiveId" clId="{D3EC25A9-66FC-4A2C-9831-78266CEDAC69}" dt="2023-04-04T15:25:11.356" v="33973"/>
          <ac:inkMkLst>
            <pc:docMk/>
            <pc:sldMk cId="1199070500" sldId="319"/>
            <ac:inkMk id="9" creationId="{0A95211C-39E2-6766-83FD-863D6D51DB9C}"/>
          </ac:inkMkLst>
        </pc:inkChg>
        <pc:inkChg chg="add del">
          <ac:chgData name="Conner Heermann" userId="5a7331fd9aa18c11" providerId="LiveId" clId="{D3EC25A9-66FC-4A2C-9831-78266CEDAC69}" dt="2023-04-04T15:25:11.356" v="33975"/>
          <ac:inkMkLst>
            <pc:docMk/>
            <pc:sldMk cId="1199070500" sldId="319"/>
            <ac:inkMk id="10" creationId="{158B35BD-502D-9545-E250-5F98734E201A}"/>
          </ac:inkMkLst>
        </pc:inkChg>
        <pc:inkChg chg="add del">
          <ac:chgData name="Conner Heermann" userId="5a7331fd9aa18c11" providerId="LiveId" clId="{D3EC25A9-66FC-4A2C-9831-78266CEDAC69}" dt="2023-04-04T15:25:11.356" v="33971"/>
          <ac:inkMkLst>
            <pc:docMk/>
            <pc:sldMk cId="1199070500" sldId="319"/>
            <ac:inkMk id="11" creationId="{2562062C-AD21-EF03-E867-2CAF5137E8D1}"/>
          </ac:inkMkLst>
        </pc:inkChg>
        <pc:inkChg chg="add del">
          <ac:chgData name="Conner Heermann" userId="5a7331fd9aa18c11" providerId="LiveId" clId="{D3EC25A9-66FC-4A2C-9831-78266CEDAC69}" dt="2023-04-04T15:25:11.356" v="33974"/>
          <ac:inkMkLst>
            <pc:docMk/>
            <pc:sldMk cId="1199070500" sldId="319"/>
            <ac:inkMk id="12" creationId="{AC75D086-4934-B409-1049-B94C91D7882F}"/>
          </ac:inkMkLst>
        </pc:inkChg>
        <pc:inkChg chg="add del">
          <ac:chgData name="Conner Heermann" userId="5a7331fd9aa18c11" providerId="LiveId" clId="{D3EC25A9-66FC-4A2C-9831-78266CEDAC69}" dt="2023-04-04T15:25:05.151" v="33969" actId="21"/>
          <ac:inkMkLst>
            <pc:docMk/>
            <pc:sldMk cId="1199070500" sldId="319"/>
            <ac:inkMk id="13" creationId="{5C893A90-E514-8C06-96EB-2F327587DBC2}"/>
          </ac:inkMkLst>
        </pc:inkChg>
      </pc:sldChg>
      <pc:sldChg chg="addSp delSp modSp new del mod">
        <pc:chgData name="Conner Heermann" userId="5a7331fd9aa18c11" providerId="LiveId" clId="{D3EC25A9-66FC-4A2C-9831-78266CEDAC69}" dt="2023-03-29T02:19:46.308" v="11713" actId="2696"/>
        <pc:sldMkLst>
          <pc:docMk/>
          <pc:sldMk cId="1103520790" sldId="320"/>
        </pc:sldMkLst>
        <pc:spChg chg="mod">
          <ac:chgData name="Conner Heermann" userId="5a7331fd9aa18c11" providerId="LiveId" clId="{D3EC25A9-66FC-4A2C-9831-78266CEDAC69}" dt="2023-03-29T02:15:13.220" v="11474" actId="20577"/>
          <ac:spMkLst>
            <pc:docMk/>
            <pc:sldMk cId="1103520790" sldId="320"/>
            <ac:spMk id="2" creationId="{60E261D1-66CD-AAE8-181D-0E3742569BB8}"/>
          </ac:spMkLst>
        </pc:spChg>
        <pc:spChg chg="mod">
          <ac:chgData name="Conner Heermann" userId="5a7331fd9aa18c11" providerId="LiveId" clId="{D3EC25A9-66FC-4A2C-9831-78266CEDAC69}" dt="2023-03-29T02:19:41.806" v="11712" actId="20577"/>
          <ac:spMkLst>
            <pc:docMk/>
            <pc:sldMk cId="1103520790" sldId="320"/>
            <ac:spMk id="3" creationId="{DEEF1B12-5CE0-50C4-08FF-63DE20ABDF8C}"/>
          </ac:spMkLst>
        </pc:spChg>
        <pc:inkChg chg="add del">
          <ac:chgData name="Conner Heermann" userId="5a7331fd9aa18c11" providerId="LiveId" clId="{D3EC25A9-66FC-4A2C-9831-78266CEDAC69}" dt="2023-03-29T02:15:03.188" v="11440" actId="9405"/>
          <ac:inkMkLst>
            <pc:docMk/>
            <pc:sldMk cId="1103520790" sldId="320"/>
            <ac:inkMk id="4" creationId="{C5984D69-16F1-43AA-4E1F-BC849624B10E}"/>
          </ac:inkMkLst>
        </pc:inkChg>
      </pc:sldChg>
      <pc:sldChg chg="new del">
        <pc:chgData name="Conner Heermann" userId="5a7331fd9aa18c11" providerId="LiveId" clId="{D3EC25A9-66FC-4A2C-9831-78266CEDAC69}" dt="2023-03-29T02:14:55.146" v="11437" actId="2696"/>
        <pc:sldMkLst>
          <pc:docMk/>
          <pc:sldMk cId="1110200388" sldId="320"/>
        </pc:sldMkLst>
      </pc:sldChg>
      <pc:sldChg chg="addSp modSp new mod">
        <pc:chgData name="Conner Heermann" userId="5a7331fd9aa18c11" providerId="LiveId" clId="{D3EC25A9-66FC-4A2C-9831-78266CEDAC69}" dt="2023-04-04T21:08:40.701" v="40359" actId="14100"/>
        <pc:sldMkLst>
          <pc:docMk/>
          <pc:sldMk cId="3850892440" sldId="320"/>
        </pc:sldMkLst>
        <pc:spChg chg="mod">
          <ac:chgData name="Conner Heermann" userId="5a7331fd9aa18c11" providerId="LiveId" clId="{D3EC25A9-66FC-4A2C-9831-78266CEDAC69}" dt="2023-03-29T03:07:45.896" v="14888" actId="20577"/>
          <ac:spMkLst>
            <pc:docMk/>
            <pc:sldMk cId="3850892440" sldId="320"/>
            <ac:spMk id="2" creationId="{3A203895-A7C2-BE0B-DE93-AFD3C26AE6B1}"/>
          </ac:spMkLst>
        </pc:spChg>
        <pc:spChg chg="mod">
          <ac:chgData name="Conner Heermann" userId="5a7331fd9aa18c11" providerId="LiveId" clId="{D3EC25A9-66FC-4A2C-9831-78266CEDAC69}" dt="2023-03-29T03:58:45.686" v="19203" actId="5793"/>
          <ac:spMkLst>
            <pc:docMk/>
            <pc:sldMk cId="3850892440" sldId="320"/>
            <ac:spMk id="3" creationId="{60DADF84-4613-DBFB-F64B-D3FD0928CAF9}"/>
          </ac:spMkLst>
        </pc:spChg>
        <pc:picChg chg="add mod">
          <ac:chgData name="Conner Heermann" userId="5a7331fd9aa18c11" providerId="LiveId" clId="{D3EC25A9-66FC-4A2C-9831-78266CEDAC69}" dt="2023-04-04T21:08:40.701" v="40359" actId="14100"/>
          <ac:picMkLst>
            <pc:docMk/>
            <pc:sldMk cId="3850892440" sldId="320"/>
            <ac:picMk id="4098" creationId="{D77596CF-22B2-BDF0-C6B0-D24F4D4F7CB2}"/>
          </ac:picMkLst>
        </pc:picChg>
      </pc:sldChg>
      <pc:sldChg chg="addSp delSp modSp new mod">
        <pc:chgData name="Conner Heermann" userId="5a7331fd9aa18c11" providerId="LiveId" clId="{D3EC25A9-66FC-4A2C-9831-78266CEDAC69}" dt="2023-04-04T15:19:14.771" v="33797" actId="114"/>
        <pc:sldMkLst>
          <pc:docMk/>
          <pc:sldMk cId="2118478185" sldId="321"/>
        </pc:sldMkLst>
        <pc:spChg chg="add mod">
          <ac:chgData name="Conner Heermann" userId="5a7331fd9aa18c11" providerId="LiveId" clId="{D3EC25A9-66FC-4A2C-9831-78266CEDAC69}" dt="2023-04-03T15:47:45.626" v="22890" actId="14100"/>
          <ac:spMkLst>
            <pc:docMk/>
            <pc:sldMk cId="2118478185" sldId="321"/>
            <ac:spMk id="2" creationId="{A473F5A8-C98B-C85D-88F4-3E1F7EC40E1E}"/>
          </ac:spMkLst>
        </pc:spChg>
        <pc:spChg chg="add mod">
          <ac:chgData name="Conner Heermann" userId="5a7331fd9aa18c11" providerId="LiveId" clId="{D3EC25A9-66FC-4A2C-9831-78266CEDAC69}" dt="2023-04-03T15:08:29.804" v="21712" actId="14100"/>
          <ac:spMkLst>
            <pc:docMk/>
            <pc:sldMk cId="2118478185" sldId="321"/>
            <ac:spMk id="3" creationId="{5293BE99-371A-5F1C-796A-19B8C43AE91C}"/>
          </ac:spMkLst>
        </pc:spChg>
        <pc:spChg chg="add mod">
          <ac:chgData name="Conner Heermann" userId="5a7331fd9aa18c11" providerId="LiveId" clId="{D3EC25A9-66FC-4A2C-9831-78266CEDAC69}" dt="2023-04-04T15:19:14.771" v="33797" actId="114"/>
          <ac:spMkLst>
            <pc:docMk/>
            <pc:sldMk cId="2118478185" sldId="321"/>
            <ac:spMk id="4" creationId="{C2222FD7-EAFE-592C-7C84-626C921BBF36}"/>
          </ac:spMkLst>
        </pc:spChg>
        <pc:spChg chg="add mod">
          <ac:chgData name="Conner Heermann" userId="5a7331fd9aa18c11" providerId="LiveId" clId="{D3EC25A9-66FC-4A2C-9831-78266CEDAC69}" dt="2023-04-03T16:03:46.449" v="23231" actId="1076"/>
          <ac:spMkLst>
            <pc:docMk/>
            <pc:sldMk cId="2118478185" sldId="321"/>
            <ac:spMk id="14" creationId="{3348A1A1-5E00-2A10-6EAE-9BAA59326584}"/>
          </ac:spMkLst>
        </pc:spChg>
        <pc:picChg chg="add mod">
          <ac:chgData name="Conner Heermann" userId="5a7331fd9aa18c11" providerId="LiveId" clId="{D3EC25A9-66FC-4A2C-9831-78266CEDAC69}" dt="2023-04-03T15:47:50.404" v="22891" actId="14100"/>
          <ac:picMkLst>
            <pc:docMk/>
            <pc:sldMk cId="2118478185" sldId="321"/>
            <ac:picMk id="2050" creationId="{3E228AB1-DB14-B83C-BB10-5E164EE3A4F9}"/>
          </ac:picMkLst>
        </pc:picChg>
        <pc:picChg chg="add del mod">
          <ac:chgData name="Conner Heermann" userId="5a7331fd9aa18c11" providerId="LiveId" clId="{D3EC25A9-66FC-4A2C-9831-78266CEDAC69}" dt="2023-04-03T15:52:55.573" v="22976" actId="21"/>
          <ac:picMkLst>
            <pc:docMk/>
            <pc:sldMk cId="2118478185" sldId="321"/>
            <ac:picMk id="2052" creationId="{9C135EC1-7C7F-758F-4F10-2E46568D075B}"/>
          </ac:picMkLst>
        </pc:picChg>
        <pc:picChg chg="add mod">
          <ac:chgData name="Conner Heermann" userId="5a7331fd9aa18c11" providerId="LiveId" clId="{D3EC25A9-66FC-4A2C-9831-78266CEDAC69}" dt="2023-04-03T15:55:38.159" v="22981" actId="1076"/>
          <ac:picMkLst>
            <pc:docMk/>
            <pc:sldMk cId="2118478185" sldId="321"/>
            <ac:picMk id="2054" creationId="{549ABD16-2F86-8C7B-9099-1D6081B653D6}"/>
          </ac:picMkLst>
        </pc:picChg>
        <pc:inkChg chg="add del">
          <ac:chgData name="Conner Heermann" userId="5a7331fd9aa18c11" providerId="LiveId" clId="{D3EC25A9-66FC-4A2C-9831-78266CEDAC69}" dt="2023-04-03T15:56:28.740" v="22983"/>
          <ac:inkMkLst>
            <pc:docMk/>
            <pc:sldMk cId="2118478185" sldId="321"/>
            <ac:inkMk id="4" creationId="{D824F4DA-79B2-0E2C-EF68-5CFE6E8122A0}"/>
          </ac:inkMkLst>
        </pc:inkChg>
        <pc:inkChg chg="add">
          <ac:chgData name="Conner Heermann" userId="5a7331fd9aa18c11" providerId="LiveId" clId="{D3EC25A9-66FC-4A2C-9831-78266CEDAC69}" dt="2023-04-03T15:56:37.285" v="22984" actId="9405"/>
          <ac:inkMkLst>
            <pc:docMk/>
            <pc:sldMk cId="2118478185" sldId="321"/>
            <ac:inkMk id="5" creationId="{B94DA22D-001C-CAD1-F4CB-7313E449135B}"/>
          </ac:inkMkLst>
        </pc:inkChg>
        <pc:inkChg chg="add">
          <ac:chgData name="Conner Heermann" userId="5a7331fd9aa18c11" providerId="LiveId" clId="{D3EC25A9-66FC-4A2C-9831-78266CEDAC69}" dt="2023-04-03T15:56:44.556" v="22985" actId="9405"/>
          <ac:inkMkLst>
            <pc:docMk/>
            <pc:sldMk cId="2118478185" sldId="321"/>
            <ac:inkMk id="6" creationId="{EAC1D164-4390-7A6E-2E41-7DE8E5F982D8}"/>
          </ac:inkMkLst>
        </pc:inkChg>
        <pc:inkChg chg="add del">
          <ac:chgData name="Conner Heermann" userId="5a7331fd9aa18c11" providerId="LiveId" clId="{D3EC25A9-66FC-4A2C-9831-78266CEDAC69}" dt="2023-04-03T15:56:56.392" v="22987"/>
          <ac:inkMkLst>
            <pc:docMk/>
            <pc:sldMk cId="2118478185" sldId="321"/>
            <ac:inkMk id="7" creationId="{590388B2-7BDC-A4E4-4B6F-A4BA9BB71EA9}"/>
          </ac:inkMkLst>
        </pc:inkChg>
        <pc:inkChg chg="add del">
          <ac:chgData name="Conner Heermann" userId="5a7331fd9aa18c11" providerId="LiveId" clId="{D3EC25A9-66FC-4A2C-9831-78266CEDAC69}" dt="2023-04-03T15:57:17.883" v="22989"/>
          <ac:inkMkLst>
            <pc:docMk/>
            <pc:sldMk cId="2118478185" sldId="321"/>
            <ac:inkMk id="8" creationId="{D6292684-9F73-23C4-A4A6-15B7B57365A4}"/>
          </ac:inkMkLst>
        </pc:inkChg>
        <pc:inkChg chg="add del">
          <ac:chgData name="Conner Heermann" userId="5a7331fd9aa18c11" providerId="LiveId" clId="{D3EC25A9-66FC-4A2C-9831-78266CEDAC69}" dt="2023-04-03T15:57:27.702" v="22991"/>
          <ac:inkMkLst>
            <pc:docMk/>
            <pc:sldMk cId="2118478185" sldId="321"/>
            <ac:inkMk id="9" creationId="{83A4060F-294A-2295-117C-0111981CD5CD}"/>
          </ac:inkMkLst>
        </pc:inkChg>
        <pc:inkChg chg="add">
          <ac:chgData name="Conner Heermann" userId="5a7331fd9aa18c11" providerId="LiveId" clId="{D3EC25A9-66FC-4A2C-9831-78266CEDAC69}" dt="2023-04-03T15:57:33.097" v="22992" actId="9405"/>
          <ac:inkMkLst>
            <pc:docMk/>
            <pc:sldMk cId="2118478185" sldId="321"/>
            <ac:inkMk id="10" creationId="{FF73906B-AC6D-BBFE-CAC7-C188B38C731A}"/>
          </ac:inkMkLst>
        </pc:inkChg>
        <pc:inkChg chg="add">
          <ac:chgData name="Conner Heermann" userId="5a7331fd9aa18c11" providerId="LiveId" clId="{D3EC25A9-66FC-4A2C-9831-78266CEDAC69}" dt="2023-04-03T15:57:36.975" v="22993" actId="9405"/>
          <ac:inkMkLst>
            <pc:docMk/>
            <pc:sldMk cId="2118478185" sldId="321"/>
            <ac:inkMk id="11" creationId="{FD897471-BF2C-77D4-666C-4714425F973F}"/>
          </ac:inkMkLst>
        </pc:inkChg>
        <pc:inkChg chg="add">
          <ac:chgData name="Conner Heermann" userId="5a7331fd9aa18c11" providerId="LiveId" clId="{D3EC25A9-66FC-4A2C-9831-78266CEDAC69}" dt="2023-04-03T15:57:49.680" v="22994" actId="9405"/>
          <ac:inkMkLst>
            <pc:docMk/>
            <pc:sldMk cId="2118478185" sldId="321"/>
            <ac:inkMk id="12" creationId="{1AFF5BCC-E8BC-893F-875E-39DA306D1483}"/>
          </ac:inkMkLst>
        </pc:inkChg>
        <pc:inkChg chg="add">
          <ac:chgData name="Conner Heermann" userId="5a7331fd9aa18c11" providerId="LiveId" clId="{D3EC25A9-66FC-4A2C-9831-78266CEDAC69}" dt="2023-04-03T15:57:54.812" v="22995" actId="9405"/>
          <ac:inkMkLst>
            <pc:docMk/>
            <pc:sldMk cId="2118478185" sldId="321"/>
            <ac:inkMk id="13" creationId="{22DF8469-2546-6C46-9E99-70ADEE79E0BA}"/>
          </ac:inkMkLst>
        </pc:inkChg>
      </pc:sldChg>
      <pc:sldChg chg="addSp delSp modSp new mod modNotesTx">
        <pc:chgData name="Conner Heermann" userId="5a7331fd9aa18c11" providerId="LiveId" clId="{D3EC25A9-66FC-4A2C-9831-78266CEDAC69}" dt="2023-04-03T20:38:57.960" v="28478" actId="1076"/>
        <pc:sldMkLst>
          <pc:docMk/>
          <pc:sldMk cId="727461348" sldId="322"/>
        </pc:sldMkLst>
        <pc:spChg chg="mod">
          <ac:chgData name="Conner Heermann" userId="5a7331fd9aa18c11" providerId="LiveId" clId="{D3EC25A9-66FC-4A2C-9831-78266CEDAC69}" dt="2023-04-03T17:00:33.663" v="24896" actId="20577"/>
          <ac:spMkLst>
            <pc:docMk/>
            <pc:sldMk cId="727461348" sldId="322"/>
            <ac:spMk id="2" creationId="{9AE6FEBB-8CA3-9088-9262-2B21C5831AF7}"/>
          </ac:spMkLst>
        </pc:spChg>
        <pc:spChg chg="mod">
          <ac:chgData name="Conner Heermann" userId="5a7331fd9aa18c11" providerId="LiveId" clId="{D3EC25A9-66FC-4A2C-9831-78266CEDAC69}" dt="2023-04-03T17:44:20.684" v="26562" actId="113"/>
          <ac:spMkLst>
            <pc:docMk/>
            <pc:sldMk cId="727461348" sldId="322"/>
            <ac:spMk id="3" creationId="{AA0F58CE-D1AE-0567-3452-0563061AC4EA}"/>
          </ac:spMkLst>
        </pc:spChg>
        <pc:spChg chg="add mod">
          <ac:chgData name="Conner Heermann" userId="5a7331fd9aa18c11" providerId="LiveId" clId="{D3EC25A9-66FC-4A2C-9831-78266CEDAC69}" dt="2023-04-03T17:43:34.696" v="26557" actId="1076"/>
          <ac:spMkLst>
            <pc:docMk/>
            <pc:sldMk cId="727461348" sldId="322"/>
            <ac:spMk id="5176" creationId="{08AEB295-FC72-C53A-1E1F-3585EA48BD45}"/>
          </ac:spMkLst>
        </pc:spChg>
        <pc:spChg chg="add mod">
          <ac:chgData name="Conner Heermann" userId="5a7331fd9aa18c11" providerId="LiveId" clId="{D3EC25A9-66FC-4A2C-9831-78266CEDAC69}" dt="2023-04-03T20:38:34.661" v="28475" actId="1076"/>
          <ac:spMkLst>
            <pc:docMk/>
            <pc:sldMk cId="727461348" sldId="322"/>
            <ac:spMk id="5180" creationId="{BC8957DF-3F9E-CA49-5BEF-48CC1841B7ED}"/>
          </ac:spMkLst>
        </pc:spChg>
        <pc:spChg chg="add mod">
          <ac:chgData name="Conner Heermann" userId="5a7331fd9aa18c11" providerId="LiveId" clId="{D3EC25A9-66FC-4A2C-9831-78266CEDAC69}" dt="2023-04-03T20:38:26.629" v="28473" actId="1076"/>
          <ac:spMkLst>
            <pc:docMk/>
            <pc:sldMk cId="727461348" sldId="322"/>
            <ac:spMk id="5181" creationId="{37BD77EF-D1AD-15B0-6B97-9BB3F2EDEB25}"/>
          </ac:spMkLst>
        </pc:spChg>
        <pc:spChg chg="add mod">
          <ac:chgData name="Conner Heermann" userId="5a7331fd9aa18c11" providerId="LiveId" clId="{D3EC25A9-66FC-4A2C-9831-78266CEDAC69}" dt="2023-04-03T20:38:57.960" v="28478" actId="1076"/>
          <ac:spMkLst>
            <pc:docMk/>
            <pc:sldMk cId="727461348" sldId="322"/>
            <ac:spMk id="5182" creationId="{4B5225EF-61A8-2CB1-F4E4-D6A8B1409FC3}"/>
          </ac:spMkLst>
        </pc:spChg>
        <pc:picChg chg="add del mod">
          <ac:chgData name="Conner Heermann" userId="5a7331fd9aa18c11" providerId="LiveId" clId="{D3EC25A9-66FC-4A2C-9831-78266CEDAC69}" dt="2023-04-03T20:31:43.154" v="28457" actId="21"/>
          <ac:picMkLst>
            <pc:docMk/>
            <pc:sldMk cId="727461348" sldId="322"/>
            <ac:picMk id="5122" creationId="{1C209D18-1743-3BCB-BDFF-93DF3E260459}"/>
          </ac:picMkLst>
        </pc:picChg>
        <pc:picChg chg="add mod">
          <ac:chgData name="Conner Heermann" userId="5a7331fd9aa18c11" providerId="LiveId" clId="{D3EC25A9-66FC-4A2C-9831-78266CEDAC69}" dt="2023-04-03T20:38:52.932" v="28477" actId="1076"/>
          <ac:picMkLst>
            <pc:docMk/>
            <pc:sldMk cId="727461348" sldId="322"/>
            <ac:picMk id="5178" creationId="{D43A8140-468A-ED49-9D53-8B580A067807}"/>
          </ac:picMkLst>
        </pc:picChg>
        <pc:picChg chg="add del mod">
          <ac:chgData name="Conner Heermann" userId="5a7331fd9aa18c11" providerId="LiveId" clId="{D3EC25A9-66FC-4A2C-9831-78266CEDAC69}" dt="2023-04-03T20:37:10.280" v="28466" actId="21"/>
          <ac:picMkLst>
            <pc:docMk/>
            <pc:sldMk cId="727461348" sldId="322"/>
            <ac:picMk id="5179" creationId="{4F2C9E97-0C70-9359-B046-395C7B23F4DC}"/>
          </ac:picMkLst>
        </pc:picChg>
        <pc:inkChg chg="add del">
          <ac:chgData name="Conner Heermann" userId="5a7331fd9aa18c11" providerId="LiveId" clId="{D3EC25A9-66FC-4A2C-9831-78266CEDAC69}" dt="2023-04-03T20:31:22.509" v="28444"/>
          <ac:inkMkLst>
            <pc:docMk/>
            <pc:sldMk cId="727461348" sldId="322"/>
            <ac:inkMk id="12" creationId="{411482E1-3825-67ED-C1CE-1F0AC224EDF3}"/>
          </ac:inkMkLst>
        </pc:inkChg>
        <pc:inkChg chg="add del">
          <ac:chgData name="Conner Heermann" userId="5a7331fd9aa18c11" providerId="LiveId" clId="{D3EC25A9-66FC-4A2C-9831-78266CEDAC69}" dt="2023-04-03T20:31:22.499" v="28399"/>
          <ac:inkMkLst>
            <pc:docMk/>
            <pc:sldMk cId="727461348" sldId="322"/>
            <ac:inkMk id="13" creationId="{8E486231-A5A8-ECE7-9E08-B3FF0B61B1FA}"/>
          </ac:inkMkLst>
        </pc:inkChg>
        <pc:inkChg chg="add del">
          <ac:chgData name="Conner Heermann" userId="5a7331fd9aa18c11" providerId="LiveId" clId="{D3EC25A9-66FC-4A2C-9831-78266CEDAC69}" dt="2023-04-03T20:31:11.830" v="28389" actId="21"/>
          <ac:inkMkLst>
            <pc:docMk/>
            <pc:sldMk cId="727461348" sldId="322"/>
            <ac:inkMk id="14" creationId="{5EBA6CE5-296C-59AE-4660-B937BB8DC113}"/>
          </ac:inkMkLst>
        </pc:inkChg>
        <pc:inkChg chg="add del">
          <ac:chgData name="Conner Heermann" userId="5a7331fd9aa18c11" providerId="LiveId" clId="{D3EC25A9-66FC-4A2C-9831-78266CEDAC69}" dt="2023-04-03T17:29:22.425" v="26241"/>
          <ac:inkMkLst>
            <pc:docMk/>
            <pc:sldMk cId="727461348" sldId="322"/>
            <ac:inkMk id="15" creationId="{1238D77B-03DB-C354-C5F2-EF384319DAC5}"/>
          </ac:inkMkLst>
        </pc:inkChg>
        <pc:inkChg chg="add del">
          <ac:chgData name="Conner Heermann" userId="5a7331fd9aa18c11" providerId="LiveId" clId="{D3EC25A9-66FC-4A2C-9831-78266CEDAC69}" dt="2023-04-03T20:31:11.830" v="28389" actId="21"/>
          <ac:inkMkLst>
            <pc:docMk/>
            <pc:sldMk cId="727461348" sldId="322"/>
            <ac:inkMk id="16" creationId="{F74A7054-5E57-B213-D09A-9188D3713D69}"/>
          </ac:inkMkLst>
        </pc:inkChg>
        <pc:inkChg chg="add del">
          <ac:chgData name="Conner Heermann" userId="5a7331fd9aa18c11" providerId="LiveId" clId="{D3EC25A9-66FC-4A2C-9831-78266CEDAC69}" dt="2023-04-03T20:31:11.830" v="28389" actId="21"/>
          <ac:inkMkLst>
            <pc:docMk/>
            <pc:sldMk cId="727461348" sldId="322"/>
            <ac:inkMk id="17" creationId="{966D5AD0-A219-1B51-4EE1-97E6F02870FE}"/>
          </ac:inkMkLst>
        </pc:inkChg>
        <pc:inkChg chg="add del">
          <ac:chgData name="Conner Heermann" userId="5a7331fd9aa18c11" providerId="LiveId" clId="{D3EC25A9-66FC-4A2C-9831-78266CEDAC69}" dt="2023-04-03T20:31:22.508" v="28440"/>
          <ac:inkMkLst>
            <pc:docMk/>
            <pc:sldMk cId="727461348" sldId="322"/>
            <ac:inkMk id="18" creationId="{F6C7D026-72F8-9910-AAA8-87C2CAC5325A}"/>
          </ac:inkMkLst>
        </pc:inkChg>
        <pc:inkChg chg="add del">
          <ac:chgData name="Conner Heermann" userId="5a7331fd9aa18c11" providerId="LiveId" clId="{D3EC25A9-66FC-4A2C-9831-78266CEDAC69}" dt="2023-04-03T20:31:22.503" v="28428"/>
          <ac:inkMkLst>
            <pc:docMk/>
            <pc:sldMk cId="727461348" sldId="322"/>
            <ac:inkMk id="19" creationId="{6F3B6EA8-EFB0-C9CB-2682-F4BAE69A6408}"/>
          </ac:inkMkLst>
        </pc:inkChg>
        <pc:inkChg chg="add del">
          <ac:chgData name="Conner Heermann" userId="5a7331fd9aa18c11" providerId="LiveId" clId="{D3EC25A9-66FC-4A2C-9831-78266CEDAC69}" dt="2023-04-03T20:31:11.830" v="28389" actId="21"/>
          <ac:inkMkLst>
            <pc:docMk/>
            <pc:sldMk cId="727461348" sldId="322"/>
            <ac:inkMk id="20" creationId="{14ECF5B6-AEF5-27BB-7B4D-18CE56666B47}"/>
          </ac:inkMkLst>
        </pc:inkChg>
        <pc:inkChg chg="add del">
          <ac:chgData name="Conner Heermann" userId="5a7331fd9aa18c11" providerId="LiveId" clId="{D3EC25A9-66FC-4A2C-9831-78266CEDAC69}" dt="2023-04-03T20:31:11.830" v="28389" actId="21"/>
          <ac:inkMkLst>
            <pc:docMk/>
            <pc:sldMk cId="727461348" sldId="322"/>
            <ac:inkMk id="21" creationId="{4DBCC725-20FC-ABD8-9A63-46ECC3AAB4B3}"/>
          </ac:inkMkLst>
        </pc:inkChg>
        <pc:inkChg chg="add del">
          <ac:chgData name="Conner Heermann" userId="5a7331fd9aa18c11" providerId="LiveId" clId="{D3EC25A9-66FC-4A2C-9831-78266CEDAC69}" dt="2023-04-03T20:31:11.830" v="28389" actId="21"/>
          <ac:inkMkLst>
            <pc:docMk/>
            <pc:sldMk cId="727461348" sldId="322"/>
            <ac:inkMk id="22" creationId="{4012263C-416F-5A69-60F5-CDCFCFB94B7D}"/>
          </ac:inkMkLst>
        </pc:inkChg>
        <pc:inkChg chg="add del">
          <ac:chgData name="Conner Heermann" userId="5a7331fd9aa18c11" providerId="LiveId" clId="{D3EC25A9-66FC-4A2C-9831-78266CEDAC69}" dt="2023-04-03T20:31:22.508" v="28441"/>
          <ac:inkMkLst>
            <pc:docMk/>
            <pc:sldMk cId="727461348" sldId="322"/>
            <ac:inkMk id="23" creationId="{3E797A5C-FDD5-2EED-7AFB-5CEA85CFC818}"/>
          </ac:inkMkLst>
        </pc:inkChg>
        <pc:inkChg chg="add del">
          <ac:chgData name="Conner Heermann" userId="5a7331fd9aa18c11" providerId="LiveId" clId="{D3EC25A9-66FC-4A2C-9831-78266CEDAC69}" dt="2023-04-03T20:31:22.503" v="28429"/>
          <ac:inkMkLst>
            <pc:docMk/>
            <pc:sldMk cId="727461348" sldId="322"/>
            <ac:inkMk id="24" creationId="{733ECF7B-E260-3A69-B1E3-D3330DCE2F98}"/>
          </ac:inkMkLst>
        </pc:inkChg>
        <pc:inkChg chg="add del">
          <ac:chgData name="Conner Heermann" userId="5a7331fd9aa18c11" providerId="LiveId" clId="{D3EC25A9-66FC-4A2C-9831-78266CEDAC69}" dt="2023-04-03T20:31:22.499" v="28403"/>
          <ac:inkMkLst>
            <pc:docMk/>
            <pc:sldMk cId="727461348" sldId="322"/>
            <ac:inkMk id="25" creationId="{BC336281-1996-F53D-67A8-4FC596799337}"/>
          </ac:inkMkLst>
        </pc:inkChg>
        <pc:inkChg chg="add del">
          <ac:chgData name="Conner Heermann" userId="5a7331fd9aa18c11" providerId="LiveId" clId="{D3EC25A9-66FC-4A2C-9831-78266CEDAC69}" dt="2023-04-03T20:31:11.830" v="28389" actId="21"/>
          <ac:inkMkLst>
            <pc:docMk/>
            <pc:sldMk cId="727461348" sldId="322"/>
            <ac:inkMk id="26" creationId="{B8864CE6-2021-AF46-5A63-00778BB5E4F5}"/>
          </ac:inkMkLst>
        </pc:inkChg>
        <pc:inkChg chg="add del">
          <ac:chgData name="Conner Heermann" userId="5a7331fd9aa18c11" providerId="LiveId" clId="{D3EC25A9-66FC-4A2C-9831-78266CEDAC69}" dt="2023-04-03T20:31:11.830" v="28389" actId="21"/>
          <ac:inkMkLst>
            <pc:docMk/>
            <pc:sldMk cId="727461348" sldId="322"/>
            <ac:inkMk id="27" creationId="{F8731AD7-048D-7EEF-29F4-95E8F172612C}"/>
          </ac:inkMkLst>
        </pc:inkChg>
        <pc:inkChg chg="add del">
          <ac:chgData name="Conner Heermann" userId="5a7331fd9aa18c11" providerId="LiveId" clId="{D3EC25A9-66FC-4A2C-9831-78266CEDAC69}" dt="2023-04-03T17:30:37.359" v="26257"/>
          <ac:inkMkLst>
            <pc:docMk/>
            <pc:sldMk cId="727461348" sldId="322"/>
            <ac:inkMk id="28" creationId="{70B2968D-4862-137E-014D-E5EB0801AEF5}"/>
          </ac:inkMkLst>
        </pc:inkChg>
        <pc:inkChg chg="add del">
          <ac:chgData name="Conner Heermann" userId="5a7331fd9aa18c11" providerId="LiveId" clId="{D3EC25A9-66FC-4A2C-9831-78266CEDAC69}" dt="2023-04-03T17:30:35.153" v="26256"/>
          <ac:inkMkLst>
            <pc:docMk/>
            <pc:sldMk cId="727461348" sldId="322"/>
            <ac:inkMk id="29" creationId="{A2C53EBC-DEDC-BF7E-8A6E-07E5740F30A5}"/>
          </ac:inkMkLst>
        </pc:inkChg>
        <pc:inkChg chg="add del">
          <ac:chgData name="Conner Heermann" userId="5a7331fd9aa18c11" providerId="LiveId" clId="{D3EC25A9-66FC-4A2C-9831-78266CEDAC69}" dt="2023-04-03T20:31:11.830" v="28389" actId="21"/>
          <ac:inkMkLst>
            <pc:docMk/>
            <pc:sldMk cId="727461348" sldId="322"/>
            <ac:inkMk id="30" creationId="{69C7CD47-D800-8D69-2A43-8D0F53EB1498}"/>
          </ac:inkMkLst>
        </pc:inkChg>
        <pc:inkChg chg="add del">
          <ac:chgData name="Conner Heermann" userId="5a7331fd9aa18c11" providerId="LiveId" clId="{D3EC25A9-66FC-4A2C-9831-78266CEDAC69}" dt="2023-04-03T20:31:11.830" v="28389" actId="21"/>
          <ac:inkMkLst>
            <pc:docMk/>
            <pc:sldMk cId="727461348" sldId="322"/>
            <ac:inkMk id="31" creationId="{9F62FCD2-BF0F-2471-45F1-7A9010D23103}"/>
          </ac:inkMkLst>
        </pc:inkChg>
        <pc:inkChg chg="add del">
          <ac:chgData name="Conner Heermann" userId="5a7331fd9aa18c11" providerId="LiveId" clId="{D3EC25A9-66FC-4A2C-9831-78266CEDAC69}" dt="2023-04-03T20:31:22.508" v="28438"/>
          <ac:inkMkLst>
            <pc:docMk/>
            <pc:sldMk cId="727461348" sldId="322"/>
            <ac:inkMk id="32" creationId="{493DF9B5-11CA-2A81-F3BB-606C68AF4D94}"/>
          </ac:inkMkLst>
        </pc:inkChg>
        <pc:inkChg chg="add del">
          <ac:chgData name="Conner Heermann" userId="5a7331fd9aa18c11" providerId="LiveId" clId="{D3EC25A9-66FC-4A2C-9831-78266CEDAC69}" dt="2023-04-03T20:31:22.503" v="28424"/>
          <ac:inkMkLst>
            <pc:docMk/>
            <pc:sldMk cId="727461348" sldId="322"/>
            <ac:inkMk id="33" creationId="{B402120E-B312-E1B6-D09C-FF4DD0634BBE}"/>
          </ac:inkMkLst>
        </pc:inkChg>
        <pc:inkChg chg="add del">
          <ac:chgData name="Conner Heermann" userId="5a7331fd9aa18c11" providerId="LiveId" clId="{D3EC25A9-66FC-4A2C-9831-78266CEDAC69}" dt="2023-04-03T17:30:47.223" v="26263"/>
          <ac:inkMkLst>
            <pc:docMk/>
            <pc:sldMk cId="727461348" sldId="322"/>
            <ac:inkMk id="34" creationId="{1F572EB2-F791-553C-42C2-1CA1A49E38FA}"/>
          </ac:inkMkLst>
        </pc:inkChg>
        <pc:inkChg chg="add del">
          <ac:chgData name="Conner Heermann" userId="5a7331fd9aa18c11" providerId="LiveId" clId="{D3EC25A9-66FC-4A2C-9831-78266CEDAC69}" dt="2023-04-03T20:31:22.509" v="28445"/>
          <ac:inkMkLst>
            <pc:docMk/>
            <pc:sldMk cId="727461348" sldId="322"/>
            <ac:inkMk id="35" creationId="{A6153686-C833-B488-DEB2-7B76F72CBF74}"/>
          </ac:inkMkLst>
        </pc:inkChg>
        <pc:inkChg chg="add del">
          <ac:chgData name="Conner Heermann" userId="5a7331fd9aa18c11" providerId="LiveId" clId="{D3EC25A9-66FC-4A2C-9831-78266CEDAC69}" dt="2023-04-03T20:31:22.503" v="28417"/>
          <ac:inkMkLst>
            <pc:docMk/>
            <pc:sldMk cId="727461348" sldId="322"/>
            <ac:inkMk id="36" creationId="{08D0D753-68F2-E61A-90D4-C5AFA01223C1}"/>
          </ac:inkMkLst>
        </pc:inkChg>
        <pc:inkChg chg="add del">
          <ac:chgData name="Conner Heermann" userId="5a7331fd9aa18c11" providerId="LiveId" clId="{D3EC25A9-66FC-4A2C-9831-78266CEDAC69}" dt="2023-04-03T20:31:22.498" v="28390"/>
          <ac:inkMkLst>
            <pc:docMk/>
            <pc:sldMk cId="727461348" sldId="322"/>
            <ac:inkMk id="37" creationId="{DA7AF92D-E430-4D1B-2EE3-70688089D0E8}"/>
          </ac:inkMkLst>
        </pc:inkChg>
        <pc:inkChg chg="add del">
          <ac:chgData name="Conner Heermann" userId="5a7331fd9aa18c11" providerId="LiveId" clId="{D3EC25A9-66FC-4A2C-9831-78266CEDAC69}" dt="2023-04-03T20:31:22.499" v="28405"/>
          <ac:inkMkLst>
            <pc:docMk/>
            <pc:sldMk cId="727461348" sldId="322"/>
            <ac:inkMk id="38" creationId="{A827C03E-F407-185E-9B1E-4514A5E3547A}"/>
          </ac:inkMkLst>
        </pc:inkChg>
        <pc:inkChg chg="add del">
          <ac:chgData name="Conner Heermann" userId="5a7331fd9aa18c11" providerId="LiveId" clId="{D3EC25A9-66FC-4A2C-9831-78266CEDAC69}" dt="2023-04-03T20:31:22.503" v="28420"/>
          <ac:inkMkLst>
            <pc:docMk/>
            <pc:sldMk cId="727461348" sldId="322"/>
            <ac:inkMk id="39" creationId="{89CC82AB-72EC-5BFA-0E53-A1BCEA672077}"/>
          </ac:inkMkLst>
        </pc:inkChg>
        <pc:inkChg chg="add del">
          <ac:chgData name="Conner Heermann" userId="5a7331fd9aa18c11" providerId="LiveId" clId="{D3EC25A9-66FC-4A2C-9831-78266CEDAC69}" dt="2023-04-03T20:31:11.830" v="28389" actId="21"/>
          <ac:inkMkLst>
            <pc:docMk/>
            <pc:sldMk cId="727461348" sldId="322"/>
            <ac:inkMk id="40" creationId="{8FFE60D1-94AC-BBF9-6085-4ED911D76308}"/>
          </ac:inkMkLst>
        </pc:inkChg>
        <pc:inkChg chg="add del">
          <ac:chgData name="Conner Heermann" userId="5a7331fd9aa18c11" providerId="LiveId" clId="{D3EC25A9-66FC-4A2C-9831-78266CEDAC69}" dt="2023-04-03T20:31:22.499" v="28406"/>
          <ac:inkMkLst>
            <pc:docMk/>
            <pc:sldMk cId="727461348" sldId="322"/>
            <ac:inkMk id="41" creationId="{F184D35C-415C-B6D8-0C2F-F589C79828D6}"/>
          </ac:inkMkLst>
        </pc:inkChg>
        <pc:inkChg chg="add del">
          <ac:chgData name="Conner Heermann" userId="5a7331fd9aa18c11" providerId="LiveId" clId="{D3EC25A9-66FC-4A2C-9831-78266CEDAC69}" dt="2023-04-03T20:31:22.503" v="28426"/>
          <ac:inkMkLst>
            <pc:docMk/>
            <pc:sldMk cId="727461348" sldId="322"/>
            <ac:inkMk id="42" creationId="{51742544-11C7-DD5A-9709-3E3B07C10586}"/>
          </ac:inkMkLst>
        </pc:inkChg>
        <pc:inkChg chg="add del">
          <ac:chgData name="Conner Heermann" userId="5a7331fd9aa18c11" providerId="LiveId" clId="{D3EC25A9-66FC-4A2C-9831-78266CEDAC69}" dt="2023-04-03T20:31:22.499" v="28398"/>
          <ac:inkMkLst>
            <pc:docMk/>
            <pc:sldMk cId="727461348" sldId="322"/>
            <ac:inkMk id="43" creationId="{B6E20EFD-7CDC-33C2-742E-BCAE9919EE92}"/>
          </ac:inkMkLst>
        </pc:inkChg>
        <pc:inkChg chg="add del">
          <ac:chgData name="Conner Heermann" userId="5a7331fd9aa18c11" providerId="LiveId" clId="{D3EC25A9-66FC-4A2C-9831-78266CEDAC69}" dt="2023-04-03T20:31:11.830" v="28389" actId="21"/>
          <ac:inkMkLst>
            <pc:docMk/>
            <pc:sldMk cId="727461348" sldId="322"/>
            <ac:inkMk id="44" creationId="{BAC1988D-8F1A-091F-580E-757F1071E73E}"/>
          </ac:inkMkLst>
        </pc:inkChg>
        <pc:inkChg chg="add del">
          <ac:chgData name="Conner Heermann" userId="5a7331fd9aa18c11" providerId="LiveId" clId="{D3EC25A9-66FC-4A2C-9831-78266CEDAC69}" dt="2023-04-03T20:31:22.503" v="28432"/>
          <ac:inkMkLst>
            <pc:docMk/>
            <pc:sldMk cId="727461348" sldId="322"/>
            <ac:inkMk id="45" creationId="{98B60BBD-6209-1B46-74CA-024D15A3E66D}"/>
          </ac:inkMkLst>
        </pc:inkChg>
        <pc:inkChg chg="add del">
          <ac:chgData name="Conner Heermann" userId="5a7331fd9aa18c11" providerId="LiveId" clId="{D3EC25A9-66FC-4A2C-9831-78266CEDAC69}" dt="2023-04-03T20:31:22.508" v="28443"/>
          <ac:inkMkLst>
            <pc:docMk/>
            <pc:sldMk cId="727461348" sldId="322"/>
            <ac:inkMk id="46" creationId="{E0853AE4-7FE0-C977-C7D8-B02749440400}"/>
          </ac:inkMkLst>
        </pc:inkChg>
        <pc:inkChg chg="add del">
          <ac:chgData name="Conner Heermann" userId="5a7331fd9aa18c11" providerId="LiveId" clId="{D3EC25A9-66FC-4A2C-9831-78266CEDAC69}" dt="2023-04-03T20:31:22.503" v="28415"/>
          <ac:inkMkLst>
            <pc:docMk/>
            <pc:sldMk cId="727461348" sldId="322"/>
            <ac:inkMk id="47" creationId="{FEB85FEA-BCCC-69C8-3E41-7DC4CC222932}"/>
          </ac:inkMkLst>
        </pc:inkChg>
        <pc:inkChg chg="add del">
          <ac:chgData name="Conner Heermann" userId="5a7331fd9aa18c11" providerId="LiveId" clId="{D3EC25A9-66FC-4A2C-9831-78266CEDAC69}" dt="2023-04-03T20:31:22.499" v="28393"/>
          <ac:inkMkLst>
            <pc:docMk/>
            <pc:sldMk cId="727461348" sldId="322"/>
            <ac:inkMk id="48" creationId="{10652272-4CA3-E0B0-B821-D3C8F4D46E0B}"/>
          </ac:inkMkLst>
        </pc:inkChg>
        <pc:inkChg chg="add del">
          <ac:chgData name="Conner Heermann" userId="5a7331fd9aa18c11" providerId="LiveId" clId="{D3EC25A9-66FC-4A2C-9831-78266CEDAC69}" dt="2023-04-03T20:31:11.830" v="28389" actId="21"/>
          <ac:inkMkLst>
            <pc:docMk/>
            <pc:sldMk cId="727461348" sldId="322"/>
            <ac:inkMk id="49" creationId="{F1D5CC45-86BB-8726-AE1D-255684AA030B}"/>
          </ac:inkMkLst>
        </pc:inkChg>
        <pc:inkChg chg="add del">
          <ac:chgData name="Conner Heermann" userId="5a7331fd9aa18c11" providerId="LiveId" clId="{D3EC25A9-66FC-4A2C-9831-78266CEDAC69}" dt="2023-04-03T20:31:11.830" v="28389" actId="21"/>
          <ac:inkMkLst>
            <pc:docMk/>
            <pc:sldMk cId="727461348" sldId="322"/>
            <ac:inkMk id="50" creationId="{D7254D43-CCEC-3AB5-466B-0818F755B070}"/>
          </ac:inkMkLst>
        </pc:inkChg>
        <pc:inkChg chg="add del">
          <ac:chgData name="Conner Heermann" userId="5a7331fd9aa18c11" providerId="LiveId" clId="{D3EC25A9-66FC-4A2C-9831-78266CEDAC69}" dt="2023-04-03T20:31:22.499" v="28408"/>
          <ac:inkMkLst>
            <pc:docMk/>
            <pc:sldMk cId="727461348" sldId="322"/>
            <ac:inkMk id="51" creationId="{137EF94D-6242-4907-EA49-CF918AFD6148}"/>
          </ac:inkMkLst>
        </pc:inkChg>
        <pc:inkChg chg="add del">
          <ac:chgData name="Conner Heermann" userId="5a7331fd9aa18c11" providerId="LiveId" clId="{D3EC25A9-66FC-4A2C-9831-78266CEDAC69}" dt="2023-04-03T20:31:22.499" v="28407"/>
          <ac:inkMkLst>
            <pc:docMk/>
            <pc:sldMk cId="727461348" sldId="322"/>
            <ac:inkMk id="52" creationId="{3E56B1F5-4F3A-D75E-7900-CB8A7421E727}"/>
          </ac:inkMkLst>
        </pc:inkChg>
        <pc:inkChg chg="add del">
          <ac:chgData name="Conner Heermann" userId="5a7331fd9aa18c11" providerId="LiveId" clId="{D3EC25A9-66FC-4A2C-9831-78266CEDAC69}" dt="2023-04-03T20:31:22.503" v="28409"/>
          <ac:inkMkLst>
            <pc:docMk/>
            <pc:sldMk cId="727461348" sldId="322"/>
            <ac:inkMk id="53" creationId="{3193710E-0235-EF89-DDC8-86A2799DEA58}"/>
          </ac:inkMkLst>
        </pc:inkChg>
        <pc:inkChg chg="add del">
          <ac:chgData name="Conner Heermann" userId="5a7331fd9aa18c11" providerId="LiveId" clId="{D3EC25A9-66FC-4A2C-9831-78266CEDAC69}" dt="2023-04-03T20:31:11.830" v="28389" actId="21"/>
          <ac:inkMkLst>
            <pc:docMk/>
            <pc:sldMk cId="727461348" sldId="322"/>
            <ac:inkMk id="54" creationId="{18F43F83-95E3-602C-3EBA-BBF64DE1266E}"/>
          </ac:inkMkLst>
        </pc:inkChg>
        <pc:inkChg chg="add del">
          <ac:chgData name="Conner Heermann" userId="5a7331fd9aa18c11" providerId="LiveId" clId="{D3EC25A9-66FC-4A2C-9831-78266CEDAC69}" dt="2023-04-03T20:31:22.499" v="28404"/>
          <ac:inkMkLst>
            <pc:docMk/>
            <pc:sldMk cId="727461348" sldId="322"/>
            <ac:inkMk id="55" creationId="{DEE8DE8E-E464-5063-C66D-1C3A56C7CAED}"/>
          </ac:inkMkLst>
        </pc:inkChg>
        <pc:inkChg chg="add del">
          <ac:chgData name="Conner Heermann" userId="5a7331fd9aa18c11" providerId="LiveId" clId="{D3EC25A9-66FC-4A2C-9831-78266CEDAC69}" dt="2023-04-03T20:31:22.503" v="28421"/>
          <ac:inkMkLst>
            <pc:docMk/>
            <pc:sldMk cId="727461348" sldId="322"/>
            <ac:inkMk id="56" creationId="{9DE85F80-6BD2-DB2D-6716-B34795821F34}"/>
          </ac:inkMkLst>
        </pc:inkChg>
        <pc:inkChg chg="add del">
          <ac:chgData name="Conner Heermann" userId="5a7331fd9aa18c11" providerId="LiveId" clId="{D3EC25A9-66FC-4A2C-9831-78266CEDAC69}" dt="2023-04-03T20:31:22.509" v="28447"/>
          <ac:inkMkLst>
            <pc:docMk/>
            <pc:sldMk cId="727461348" sldId="322"/>
            <ac:inkMk id="57" creationId="{D01FB8F9-E95B-AD9A-D2FA-5B03B3FF40D5}"/>
          </ac:inkMkLst>
        </pc:inkChg>
        <pc:inkChg chg="add del">
          <ac:chgData name="Conner Heermann" userId="5a7331fd9aa18c11" providerId="LiveId" clId="{D3EC25A9-66FC-4A2C-9831-78266CEDAC69}" dt="2023-04-03T20:31:11.830" v="28389" actId="21"/>
          <ac:inkMkLst>
            <pc:docMk/>
            <pc:sldMk cId="727461348" sldId="322"/>
            <ac:inkMk id="58" creationId="{64D6D81C-4AF8-624B-49A2-85A45E21FF60}"/>
          </ac:inkMkLst>
        </pc:inkChg>
        <pc:inkChg chg="add del">
          <ac:chgData name="Conner Heermann" userId="5a7331fd9aa18c11" providerId="LiveId" clId="{D3EC25A9-66FC-4A2C-9831-78266CEDAC69}" dt="2023-04-03T20:31:22.503" v="28423"/>
          <ac:inkMkLst>
            <pc:docMk/>
            <pc:sldMk cId="727461348" sldId="322"/>
            <ac:inkMk id="59" creationId="{1152352D-832F-0835-02FE-9A14413ABA02}"/>
          </ac:inkMkLst>
        </pc:inkChg>
        <pc:inkChg chg="add del">
          <ac:chgData name="Conner Heermann" userId="5a7331fd9aa18c11" providerId="LiveId" clId="{D3EC25A9-66FC-4A2C-9831-78266CEDAC69}" dt="2023-04-03T20:31:22.503" v="28418"/>
          <ac:inkMkLst>
            <pc:docMk/>
            <pc:sldMk cId="727461348" sldId="322"/>
            <ac:inkMk id="60" creationId="{15E5AD36-0673-3BD4-CCB7-E54B4D985FC6}"/>
          </ac:inkMkLst>
        </pc:inkChg>
        <pc:inkChg chg="add del">
          <ac:chgData name="Conner Heermann" userId="5a7331fd9aa18c11" providerId="LiveId" clId="{D3EC25A9-66FC-4A2C-9831-78266CEDAC69}" dt="2023-04-03T20:31:22.499" v="28395"/>
          <ac:inkMkLst>
            <pc:docMk/>
            <pc:sldMk cId="727461348" sldId="322"/>
            <ac:inkMk id="61" creationId="{65E722BC-E896-95F2-60A6-9A57FD4BF5FE}"/>
          </ac:inkMkLst>
        </pc:inkChg>
        <pc:inkChg chg="add del">
          <ac:chgData name="Conner Heermann" userId="5a7331fd9aa18c11" providerId="LiveId" clId="{D3EC25A9-66FC-4A2C-9831-78266CEDAC69}" dt="2023-04-03T20:31:22.503" v="28411"/>
          <ac:inkMkLst>
            <pc:docMk/>
            <pc:sldMk cId="727461348" sldId="322"/>
            <ac:inkMk id="62" creationId="{2467D6C0-0896-06F4-BF18-D6218976E59F}"/>
          </ac:inkMkLst>
        </pc:inkChg>
        <pc:inkChg chg="add del">
          <ac:chgData name="Conner Heermann" userId="5a7331fd9aa18c11" providerId="LiveId" clId="{D3EC25A9-66FC-4A2C-9831-78266CEDAC69}" dt="2023-04-03T20:31:22.508" v="28442"/>
          <ac:inkMkLst>
            <pc:docMk/>
            <pc:sldMk cId="727461348" sldId="322"/>
            <ac:inkMk id="63" creationId="{DC57A1BF-779A-F825-B4EE-FB574F3A20D4}"/>
          </ac:inkMkLst>
        </pc:inkChg>
        <pc:inkChg chg="add del">
          <ac:chgData name="Conner Heermann" userId="5a7331fd9aa18c11" providerId="LiveId" clId="{D3EC25A9-66FC-4A2C-9831-78266CEDAC69}" dt="2023-04-03T17:32:22.510" v="26298"/>
          <ac:inkMkLst>
            <pc:docMk/>
            <pc:sldMk cId="727461348" sldId="322"/>
            <ac:inkMk id="5120" creationId="{DD09675B-4F21-9034-47EC-81268366E413}"/>
          </ac:inkMkLst>
        </pc:inkChg>
        <pc:inkChg chg="add del">
          <ac:chgData name="Conner Heermann" userId="5a7331fd9aa18c11" providerId="LiveId" clId="{D3EC25A9-66FC-4A2C-9831-78266CEDAC69}" dt="2023-04-03T20:31:11.830" v="28389" actId="21"/>
          <ac:inkMkLst>
            <pc:docMk/>
            <pc:sldMk cId="727461348" sldId="322"/>
            <ac:inkMk id="5121" creationId="{4023C008-9E3E-7FF6-30F0-900A14657E27}"/>
          </ac:inkMkLst>
        </pc:inkChg>
        <pc:inkChg chg="add del">
          <ac:chgData name="Conner Heermann" userId="5a7331fd9aa18c11" providerId="LiveId" clId="{D3EC25A9-66FC-4A2C-9831-78266CEDAC69}" dt="2023-04-03T20:31:22.499" v="28400"/>
          <ac:inkMkLst>
            <pc:docMk/>
            <pc:sldMk cId="727461348" sldId="322"/>
            <ac:inkMk id="5123" creationId="{6234978A-F983-1278-DAEB-8CBA2089A2E6}"/>
          </ac:inkMkLst>
        </pc:inkChg>
        <pc:inkChg chg="add del">
          <ac:chgData name="Conner Heermann" userId="5a7331fd9aa18c11" providerId="LiveId" clId="{D3EC25A9-66FC-4A2C-9831-78266CEDAC69}" dt="2023-04-03T17:32:22.510" v="26297"/>
          <ac:inkMkLst>
            <pc:docMk/>
            <pc:sldMk cId="727461348" sldId="322"/>
            <ac:inkMk id="5124" creationId="{4D06970E-5A23-39B6-9F79-64E2B88BF484}"/>
          </ac:inkMkLst>
        </pc:inkChg>
        <pc:inkChg chg="add del">
          <ac:chgData name="Conner Heermann" userId="5a7331fd9aa18c11" providerId="LiveId" clId="{D3EC25A9-66FC-4A2C-9831-78266CEDAC69}" dt="2023-04-03T20:31:22.503" v="28412"/>
          <ac:inkMkLst>
            <pc:docMk/>
            <pc:sldMk cId="727461348" sldId="322"/>
            <ac:inkMk id="5125" creationId="{81AEA58D-59B9-7EE1-AE0B-AC022A8EB239}"/>
          </ac:inkMkLst>
        </pc:inkChg>
        <pc:inkChg chg="add del">
          <ac:chgData name="Conner Heermann" userId="5a7331fd9aa18c11" providerId="LiveId" clId="{D3EC25A9-66FC-4A2C-9831-78266CEDAC69}" dt="2023-04-03T20:31:11.830" v="28389" actId="21"/>
          <ac:inkMkLst>
            <pc:docMk/>
            <pc:sldMk cId="727461348" sldId="322"/>
            <ac:inkMk id="5126" creationId="{51E46476-EA68-57B1-18D3-74FA186A5BE9}"/>
          </ac:inkMkLst>
        </pc:inkChg>
        <pc:inkChg chg="add del">
          <ac:chgData name="Conner Heermann" userId="5a7331fd9aa18c11" providerId="LiveId" clId="{D3EC25A9-66FC-4A2C-9831-78266CEDAC69}" dt="2023-04-03T20:31:11.830" v="28389" actId="21"/>
          <ac:inkMkLst>
            <pc:docMk/>
            <pc:sldMk cId="727461348" sldId="322"/>
            <ac:inkMk id="5127" creationId="{6B261A46-D546-4952-228B-E32AE4021162}"/>
          </ac:inkMkLst>
        </pc:inkChg>
        <pc:inkChg chg="add del">
          <ac:chgData name="Conner Heermann" userId="5a7331fd9aa18c11" providerId="LiveId" clId="{D3EC25A9-66FC-4A2C-9831-78266CEDAC69}" dt="2023-04-03T20:31:11.830" v="28389" actId="21"/>
          <ac:inkMkLst>
            <pc:docMk/>
            <pc:sldMk cId="727461348" sldId="322"/>
            <ac:inkMk id="5128" creationId="{78E710D7-64BD-164F-23F1-52C4B7707C63}"/>
          </ac:inkMkLst>
        </pc:inkChg>
        <pc:inkChg chg="add del">
          <ac:chgData name="Conner Heermann" userId="5a7331fd9aa18c11" providerId="LiveId" clId="{D3EC25A9-66FC-4A2C-9831-78266CEDAC69}" dt="2023-04-03T20:31:11.830" v="28389" actId="21"/>
          <ac:inkMkLst>
            <pc:docMk/>
            <pc:sldMk cId="727461348" sldId="322"/>
            <ac:inkMk id="5129" creationId="{00CC2CFB-1864-A0F5-A79E-F90B1BE73E34}"/>
          </ac:inkMkLst>
        </pc:inkChg>
        <pc:inkChg chg="add del">
          <ac:chgData name="Conner Heermann" userId="5a7331fd9aa18c11" providerId="LiveId" clId="{D3EC25A9-66FC-4A2C-9831-78266CEDAC69}" dt="2023-04-03T20:31:11.830" v="28389" actId="21"/>
          <ac:inkMkLst>
            <pc:docMk/>
            <pc:sldMk cId="727461348" sldId="322"/>
            <ac:inkMk id="5130" creationId="{94114C84-24BA-A3D0-23E3-81E7F1F03992}"/>
          </ac:inkMkLst>
        </pc:inkChg>
        <pc:inkChg chg="add del">
          <ac:chgData name="Conner Heermann" userId="5a7331fd9aa18c11" providerId="LiveId" clId="{D3EC25A9-66FC-4A2C-9831-78266CEDAC69}" dt="2023-04-03T20:31:11.830" v="28389" actId="21"/>
          <ac:inkMkLst>
            <pc:docMk/>
            <pc:sldMk cId="727461348" sldId="322"/>
            <ac:inkMk id="5131" creationId="{BF1DE1DF-B59D-6DCB-DB65-D2CCC67AF3D4}"/>
          </ac:inkMkLst>
        </pc:inkChg>
        <pc:inkChg chg="add del">
          <ac:chgData name="Conner Heermann" userId="5a7331fd9aa18c11" providerId="LiveId" clId="{D3EC25A9-66FC-4A2C-9831-78266CEDAC69}" dt="2023-04-03T17:32:47.545" v="26307"/>
          <ac:inkMkLst>
            <pc:docMk/>
            <pc:sldMk cId="727461348" sldId="322"/>
            <ac:inkMk id="5132" creationId="{3709E840-833D-0ECC-4603-30C7FB1205D3}"/>
          </ac:inkMkLst>
        </pc:inkChg>
        <pc:inkChg chg="add del">
          <ac:chgData name="Conner Heermann" userId="5a7331fd9aa18c11" providerId="LiveId" clId="{D3EC25A9-66FC-4A2C-9831-78266CEDAC69}" dt="2023-04-03T20:31:22.503" v="28416"/>
          <ac:inkMkLst>
            <pc:docMk/>
            <pc:sldMk cId="727461348" sldId="322"/>
            <ac:inkMk id="5133" creationId="{E868C0F8-03FF-E2B5-0C5C-9DF1DC529BB3}"/>
          </ac:inkMkLst>
        </pc:inkChg>
        <pc:inkChg chg="add del">
          <ac:chgData name="Conner Heermann" userId="5a7331fd9aa18c11" providerId="LiveId" clId="{D3EC25A9-66FC-4A2C-9831-78266CEDAC69}" dt="2023-04-03T20:31:22.503" v="28430"/>
          <ac:inkMkLst>
            <pc:docMk/>
            <pc:sldMk cId="727461348" sldId="322"/>
            <ac:inkMk id="5134" creationId="{8FEAFBFF-FE48-0615-DA35-5696E5F59E19}"/>
          </ac:inkMkLst>
        </pc:inkChg>
        <pc:inkChg chg="add del">
          <ac:chgData name="Conner Heermann" userId="5a7331fd9aa18c11" providerId="LiveId" clId="{D3EC25A9-66FC-4A2C-9831-78266CEDAC69}" dt="2023-04-03T20:31:22.503" v="28433"/>
          <ac:inkMkLst>
            <pc:docMk/>
            <pc:sldMk cId="727461348" sldId="322"/>
            <ac:inkMk id="5135" creationId="{DB703514-1ED0-8133-5B5A-CD9C97211FA0}"/>
          </ac:inkMkLst>
        </pc:inkChg>
        <pc:inkChg chg="add del">
          <ac:chgData name="Conner Heermann" userId="5a7331fd9aa18c11" providerId="LiveId" clId="{D3EC25A9-66FC-4A2C-9831-78266CEDAC69}" dt="2023-04-03T20:31:22.499" v="28402"/>
          <ac:inkMkLst>
            <pc:docMk/>
            <pc:sldMk cId="727461348" sldId="322"/>
            <ac:inkMk id="5136" creationId="{6D42C7B3-26F0-37E6-E488-900F21CE72FD}"/>
          </ac:inkMkLst>
        </pc:inkChg>
        <pc:inkChg chg="add del">
          <ac:chgData name="Conner Heermann" userId="5a7331fd9aa18c11" providerId="LiveId" clId="{D3EC25A9-66FC-4A2C-9831-78266CEDAC69}" dt="2023-04-03T20:31:11.830" v="28389" actId="21"/>
          <ac:inkMkLst>
            <pc:docMk/>
            <pc:sldMk cId="727461348" sldId="322"/>
            <ac:inkMk id="5137" creationId="{DF44A611-E325-7B8B-8AA9-1BE9A647E38C}"/>
          </ac:inkMkLst>
        </pc:inkChg>
        <pc:inkChg chg="add del">
          <ac:chgData name="Conner Heermann" userId="5a7331fd9aa18c11" providerId="LiveId" clId="{D3EC25A9-66FC-4A2C-9831-78266CEDAC69}" dt="2023-04-03T20:31:22.508" v="28439"/>
          <ac:inkMkLst>
            <pc:docMk/>
            <pc:sldMk cId="727461348" sldId="322"/>
            <ac:inkMk id="5138" creationId="{D642C1A6-2917-B38D-5AF9-33D7FFA641E1}"/>
          </ac:inkMkLst>
        </pc:inkChg>
        <pc:inkChg chg="add del">
          <ac:chgData name="Conner Heermann" userId="5a7331fd9aa18c11" providerId="LiveId" clId="{D3EC25A9-66FC-4A2C-9831-78266CEDAC69}" dt="2023-04-03T20:31:22.499" v="28394"/>
          <ac:inkMkLst>
            <pc:docMk/>
            <pc:sldMk cId="727461348" sldId="322"/>
            <ac:inkMk id="5139" creationId="{999F0C13-D550-58FF-E4E5-029DC78B48E7}"/>
          </ac:inkMkLst>
        </pc:inkChg>
        <pc:inkChg chg="add del">
          <ac:chgData name="Conner Heermann" userId="5a7331fd9aa18c11" providerId="LiveId" clId="{D3EC25A9-66FC-4A2C-9831-78266CEDAC69}" dt="2023-04-03T20:31:22.498" v="28391"/>
          <ac:inkMkLst>
            <pc:docMk/>
            <pc:sldMk cId="727461348" sldId="322"/>
            <ac:inkMk id="5140" creationId="{80362590-6935-94B5-5B9D-30C8FBCCCC69}"/>
          </ac:inkMkLst>
        </pc:inkChg>
        <pc:inkChg chg="add del">
          <ac:chgData name="Conner Heermann" userId="5a7331fd9aa18c11" providerId="LiveId" clId="{D3EC25A9-66FC-4A2C-9831-78266CEDAC69}" dt="2023-04-03T17:33:20.954" v="26317"/>
          <ac:inkMkLst>
            <pc:docMk/>
            <pc:sldMk cId="727461348" sldId="322"/>
            <ac:inkMk id="5141" creationId="{E1D93DDA-32BB-8489-7C6B-62276C15BCB5}"/>
          </ac:inkMkLst>
        </pc:inkChg>
        <pc:inkChg chg="add del">
          <ac:chgData name="Conner Heermann" userId="5a7331fd9aa18c11" providerId="LiveId" clId="{D3EC25A9-66FC-4A2C-9831-78266CEDAC69}" dt="2023-04-03T17:33:27.910" v="26319"/>
          <ac:inkMkLst>
            <pc:docMk/>
            <pc:sldMk cId="727461348" sldId="322"/>
            <ac:inkMk id="5142" creationId="{5A52D2A9-75A9-71B8-1E4F-B733C8BE252C}"/>
          </ac:inkMkLst>
        </pc:inkChg>
        <pc:inkChg chg="add del">
          <ac:chgData name="Conner Heermann" userId="5a7331fd9aa18c11" providerId="LiveId" clId="{D3EC25A9-66FC-4A2C-9831-78266CEDAC69}" dt="2023-04-03T20:31:22.503" v="28437"/>
          <ac:inkMkLst>
            <pc:docMk/>
            <pc:sldMk cId="727461348" sldId="322"/>
            <ac:inkMk id="5143" creationId="{83723980-4B4D-7CE7-DE91-1913C76A2A3A}"/>
          </ac:inkMkLst>
        </pc:inkChg>
        <pc:inkChg chg="add del">
          <ac:chgData name="Conner Heermann" userId="5a7331fd9aa18c11" providerId="LiveId" clId="{D3EC25A9-66FC-4A2C-9831-78266CEDAC69}" dt="2023-04-03T17:33:59.565" v="26325"/>
          <ac:inkMkLst>
            <pc:docMk/>
            <pc:sldMk cId="727461348" sldId="322"/>
            <ac:inkMk id="5144" creationId="{349007BA-7351-33C2-306B-3D3CEF387D54}"/>
          </ac:inkMkLst>
        </pc:inkChg>
        <pc:inkChg chg="add del">
          <ac:chgData name="Conner Heermann" userId="5a7331fd9aa18c11" providerId="LiveId" clId="{D3EC25A9-66FC-4A2C-9831-78266CEDAC69}" dt="2023-04-03T20:31:22.509" v="28446"/>
          <ac:inkMkLst>
            <pc:docMk/>
            <pc:sldMk cId="727461348" sldId="322"/>
            <ac:inkMk id="5145" creationId="{25A16305-0A52-962D-086F-1B68C1026098}"/>
          </ac:inkMkLst>
        </pc:inkChg>
        <pc:inkChg chg="add del">
          <ac:chgData name="Conner Heermann" userId="5a7331fd9aa18c11" providerId="LiveId" clId="{D3EC25A9-66FC-4A2C-9831-78266CEDAC69}" dt="2023-04-03T17:33:59.565" v="26324"/>
          <ac:inkMkLst>
            <pc:docMk/>
            <pc:sldMk cId="727461348" sldId="322"/>
            <ac:inkMk id="5146" creationId="{39AED3A5-8D32-8664-AAB0-C045DCAD9075}"/>
          </ac:inkMkLst>
        </pc:inkChg>
        <pc:inkChg chg="add del">
          <ac:chgData name="Conner Heermann" userId="5a7331fd9aa18c11" providerId="LiveId" clId="{D3EC25A9-66FC-4A2C-9831-78266CEDAC69}" dt="2023-04-03T20:31:11.830" v="28389" actId="21"/>
          <ac:inkMkLst>
            <pc:docMk/>
            <pc:sldMk cId="727461348" sldId="322"/>
            <ac:inkMk id="5147" creationId="{21E91807-5423-AD06-9E80-0E1114574C68}"/>
          </ac:inkMkLst>
        </pc:inkChg>
        <pc:inkChg chg="add del">
          <ac:chgData name="Conner Heermann" userId="5a7331fd9aa18c11" providerId="LiveId" clId="{D3EC25A9-66FC-4A2C-9831-78266CEDAC69}" dt="2023-04-03T20:31:22.503" v="28410"/>
          <ac:inkMkLst>
            <pc:docMk/>
            <pc:sldMk cId="727461348" sldId="322"/>
            <ac:inkMk id="5148" creationId="{4B4625A7-BA14-D42B-83B1-20D36ED532F9}"/>
          </ac:inkMkLst>
        </pc:inkChg>
        <pc:inkChg chg="add del">
          <ac:chgData name="Conner Heermann" userId="5a7331fd9aa18c11" providerId="LiveId" clId="{D3EC25A9-66FC-4A2C-9831-78266CEDAC69}" dt="2023-04-03T20:31:22.503" v="28413"/>
          <ac:inkMkLst>
            <pc:docMk/>
            <pc:sldMk cId="727461348" sldId="322"/>
            <ac:inkMk id="5149" creationId="{28B60E54-89BC-D36E-802B-434DAF5F3567}"/>
          </ac:inkMkLst>
        </pc:inkChg>
        <pc:inkChg chg="add del">
          <ac:chgData name="Conner Heermann" userId="5a7331fd9aa18c11" providerId="LiveId" clId="{D3EC25A9-66FC-4A2C-9831-78266CEDAC69}" dt="2023-04-03T20:31:22.499" v="28401"/>
          <ac:inkMkLst>
            <pc:docMk/>
            <pc:sldMk cId="727461348" sldId="322"/>
            <ac:inkMk id="5150" creationId="{AC65B6BA-2756-6D45-2A2F-F7B595E8EB4D}"/>
          </ac:inkMkLst>
        </pc:inkChg>
        <pc:inkChg chg="add del">
          <ac:chgData name="Conner Heermann" userId="5a7331fd9aa18c11" providerId="LiveId" clId="{D3EC25A9-66FC-4A2C-9831-78266CEDAC69}" dt="2023-04-03T20:31:22.503" v="28422"/>
          <ac:inkMkLst>
            <pc:docMk/>
            <pc:sldMk cId="727461348" sldId="322"/>
            <ac:inkMk id="5151" creationId="{947CCEEE-3653-4092-06FC-0DCD9955C25B}"/>
          </ac:inkMkLst>
        </pc:inkChg>
        <pc:inkChg chg="add del">
          <ac:chgData name="Conner Heermann" userId="5a7331fd9aa18c11" providerId="LiveId" clId="{D3EC25A9-66FC-4A2C-9831-78266CEDAC69}" dt="2023-04-03T20:31:22.503" v="28431"/>
          <ac:inkMkLst>
            <pc:docMk/>
            <pc:sldMk cId="727461348" sldId="322"/>
            <ac:inkMk id="5152" creationId="{C58A524A-B3EF-E8CE-DF53-AE6D999D1548}"/>
          </ac:inkMkLst>
        </pc:inkChg>
        <pc:inkChg chg="add del">
          <ac:chgData name="Conner Heermann" userId="5a7331fd9aa18c11" providerId="LiveId" clId="{D3EC25A9-66FC-4A2C-9831-78266CEDAC69}" dt="2023-04-03T20:31:22.503" v="28436"/>
          <ac:inkMkLst>
            <pc:docMk/>
            <pc:sldMk cId="727461348" sldId="322"/>
            <ac:inkMk id="5153" creationId="{4CDF92D9-23C3-CA34-BB2A-302E26F96755}"/>
          </ac:inkMkLst>
        </pc:inkChg>
        <pc:inkChg chg="add del">
          <ac:chgData name="Conner Heermann" userId="5a7331fd9aa18c11" providerId="LiveId" clId="{D3EC25A9-66FC-4A2C-9831-78266CEDAC69}" dt="2023-04-03T20:31:11.830" v="28389" actId="21"/>
          <ac:inkMkLst>
            <pc:docMk/>
            <pc:sldMk cId="727461348" sldId="322"/>
            <ac:inkMk id="5154" creationId="{6B5FEADB-57E3-5C5E-B9D4-FD9FAE96A60B}"/>
          </ac:inkMkLst>
        </pc:inkChg>
        <pc:inkChg chg="add del">
          <ac:chgData name="Conner Heermann" userId="5a7331fd9aa18c11" providerId="LiveId" clId="{D3EC25A9-66FC-4A2C-9831-78266CEDAC69}" dt="2023-04-03T20:31:11.830" v="28389" actId="21"/>
          <ac:inkMkLst>
            <pc:docMk/>
            <pc:sldMk cId="727461348" sldId="322"/>
            <ac:inkMk id="5155" creationId="{81C08D3D-583E-0890-1CAF-7439F267FA93}"/>
          </ac:inkMkLst>
        </pc:inkChg>
        <pc:inkChg chg="add del">
          <ac:chgData name="Conner Heermann" userId="5a7331fd9aa18c11" providerId="LiveId" clId="{D3EC25A9-66FC-4A2C-9831-78266CEDAC69}" dt="2023-04-03T17:34:30.207" v="26337"/>
          <ac:inkMkLst>
            <pc:docMk/>
            <pc:sldMk cId="727461348" sldId="322"/>
            <ac:inkMk id="5156" creationId="{12C39A2C-BADC-D449-ED15-AA6E72810EDC}"/>
          </ac:inkMkLst>
        </pc:inkChg>
        <pc:inkChg chg="add del">
          <ac:chgData name="Conner Heermann" userId="5a7331fd9aa18c11" providerId="LiveId" clId="{D3EC25A9-66FC-4A2C-9831-78266CEDAC69}" dt="2023-04-03T17:34:30.207" v="26338"/>
          <ac:inkMkLst>
            <pc:docMk/>
            <pc:sldMk cId="727461348" sldId="322"/>
            <ac:inkMk id="5157" creationId="{6F545A20-D418-097C-C639-A22F8F40600B}"/>
          </ac:inkMkLst>
        </pc:inkChg>
        <pc:inkChg chg="add del">
          <ac:chgData name="Conner Heermann" userId="5a7331fd9aa18c11" providerId="LiveId" clId="{D3EC25A9-66FC-4A2C-9831-78266CEDAC69}" dt="2023-04-03T20:31:22.503" v="28427"/>
          <ac:inkMkLst>
            <pc:docMk/>
            <pc:sldMk cId="727461348" sldId="322"/>
            <ac:inkMk id="5158" creationId="{B2322FEC-C6AE-FE79-7321-065EA0F0D5E5}"/>
          </ac:inkMkLst>
        </pc:inkChg>
        <pc:inkChg chg="add del">
          <ac:chgData name="Conner Heermann" userId="5a7331fd9aa18c11" providerId="LiveId" clId="{D3EC25A9-66FC-4A2C-9831-78266CEDAC69}" dt="2023-04-03T20:31:23.241" v="28453"/>
          <ac:inkMkLst>
            <pc:docMk/>
            <pc:sldMk cId="727461348" sldId="322"/>
            <ac:inkMk id="5159" creationId="{D1336079-9310-4D25-89A9-D174D73C5265}"/>
          </ac:inkMkLst>
        </pc:inkChg>
        <pc:inkChg chg="add del">
          <ac:chgData name="Conner Heermann" userId="5a7331fd9aa18c11" providerId="LiveId" clId="{D3EC25A9-66FC-4A2C-9831-78266CEDAC69}" dt="2023-04-03T20:31:23.241" v="28448"/>
          <ac:inkMkLst>
            <pc:docMk/>
            <pc:sldMk cId="727461348" sldId="322"/>
            <ac:inkMk id="5160" creationId="{2C690A90-60EC-9F37-2ED9-8FE195CFA613}"/>
          </ac:inkMkLst>
        </pc:inkChg>
        <pc:inkChg chg="add del">
          <ac:chgData name="Conner Heermann" userId="5a7331fd9aa18c11" providerId="LiveId" clId="{D3EC25A9-66FC-4A2C-9831-78266CEDAC69}" dt="2023-04-03T20:31:23.241" v="28449"/>
          <ac:inkMkLst>
            <pc:docMk/>
            <pc:sldMk cId="727461348" sldId="322"/>
            <ac:inkMk id="5161" creationId="{D6013698-EB28-8AAB-7B12-D5CF97EA2B83}"/>
          </ac:inkMkLst>
        </pc:inkChg>
        <pc:inkChg chg="add del">
          <ac:chgData name="Conner Heermann" userId="5a7331fd9aa18c11" providerId="LiveId" clId="{D3EC25A9-66FC-4A2C-9831-78266CEDAC69}" dt="2023-04-03T20:31:22.503" v="28414"/>
          <ac:inkMkLst>
            <pc:docMk/>
            <pc:sldMk cId="727461348" sldId="322"/>
            <ac:inkMk id="5162" creationId="{265BB1C8-CD84-3C8B-D46F-12B3AA862DE1}"/>
          </ac:inkMkLst>
        </pc:inkChg>
        <pc:inkChg chg="add del">
          <ac:chgData name="Conner Heermann" userId="5a7331fd9aa18c11" providerId="LiveId" clId="{D3EC25A9-66FC-4A2C-9831-78266CEDAC69}" dt="2023-04-03T20:31:22.503" v="28425"/>
          <ac:inkMkLst>
            <pc:docMk/>
            <pc:sldMk cId="727461348" sldId="322"/>
            <ac:inkMk id="5163" creationId="{7E89D6A1-6CA5-2C5D-8AC9-42C2B58B4B90}"/>
          </ac:inkMkLst>
        </pc:inkChg>
        <pc:inkChg chg="add del">
          <ac:chgData name="Conner Heermann" userId="5a7331fd9aa18c11" providerId="LiveId" clId="{D3EC25A9-66FC-4A2C-9831-78266CEDAC69}" dt="2023-04-03T20:31:22.499" v="28397"/>
          <ac:inkMkLst>
            <pc:docMk/>
            <pc:sldMk cId="727461348" sldId="322"/>
            <ac:inkMk id="5164" creationId="{CB83BADA-6971-47AC-48D2-460F17AFF958}"/>
          </ac:inkMkLst>
        </pc:inkChg>
        <pc:inkChg chg="add del">
          <ac:chgData name="Conner Heermann" userId="5a7331fd9aa18c11" providerId="LiveId" clId="{D3EC25A9-66FC-4A2C-9831-78266CEDAC69}" dt="2023-04-03T20:31:22.503" v="28434"/>
          <ac:inkMkLst>
            <pc:docMk/>
            <pc:sldMk cId="727461348" sldId="322"/>
            <ac:inkMk id="5165" creationId="{D7C0A3FC-A769-20DF-6A8A-605778F292C1}"/>
          </ac:inkMkLst>
        </pc:inkChg>
        <pc:inkChg chg="add del">
          <ac:chgData name="Conner Heermann" userId="5a7331fd9aa18c11" providerId="LiveId" clId="{D3EC25A9-66FC-4A2C-9831-78266CEDAC69}" dt="2023-04-03T17:34:53.870" v="26348"/>
          <ac:inkMkLst>
            <pc:docMk/>
            <pc:sldMk cId="727461348" sldId="322"/>
            <ac:inkMk id="5166" creationId="{BE42F9DF-4FED-7EF3-E250-64565460A2DB}"/>
          </ac:inkMkLst>
        </pc:inkChg>
        <pc:inkChg chg="add del">
          <ac:chgData name="Conner Heermann" userId="5a7331fd9aa18c11" providerId="LiveId" clId="{D3EC25A9-66FC-4A2C-9831-78266CEDAC69}" dt="2023-04-03T20:31:23.241" v="28452"/>
          <ac:inkMkLst>
            <pc:docMk/>
            <pc:sldMk cId="727461348" sldId="322"/>
            <ac:inkMk id="5167" creationId="{4D85816B-6CD9-4E01-16D0-D19591BBD8A8}"/>
          </ac:inkMkLst>
        </pc:inkChg>
        <pc:inkChg chg="add del">
          <ac:chgData name="Conner Heermann" userId="5a7331fd9aa18c11" providerId="LiveId" clId="{D3EC25A9-66FC-4A2C-9831-78266CEDAC69}" dt="2023-04-03T20:31:23.241" v="28451"/>
          <ac:inkMkLst>
            <pc:docMk/>
            <pc:sldMk cId="727461348" sldId="322"/>
            <ac:inkMk id="5168" creationId="{B346C780-B12A-3756-E371-B2FFB123BFB6}"/>
          </ac:inkMkLst>
        </pc:inkChg>
        <pc:inkChg chg="add del">
          <ac:chgData name="Conner Heermann" userId="5a7331fd9aa18c11" providerId="LiveId" clId="{D3EC25A9-66FC-4A2C-9831-78266CEDAC69}" dt="2023-04-03T20:31:22.503" v="28435"/>
          <ac:inkMkLst>
            <pc:docMk/>
            <pc:sldMk cId="727461348" sldId="322"/>
            <ac:inkMk id="5169" creationId="{19FB50EE-07E7-430F-EED6-D127977063A5}"/>
          </ac:inkMkLst>
        </pc:inkChg>
        <pc:inkChg chg="add del">
          <ac:chgData name="Conner Heermann" userId="5a7331fd9aa18c11" providerId="LiveId" clId="{D3EC25A9-66FC-4A2C-9831-78266CEDAC69}" dt="2023-04-03T20:31:23.241" v="28450"/>
          <ac:inkMkLst>
            <pc:docMk/>
            <pc:sldMk cId="727461348" sldId="322"/>
            <ac:inkMk id="5170" creationId="{7CBCB78E-A46A-0A79-8A07-1C6AF9B5304B}"/>
          </ac:inkMkLst>
        </pc:inkChg>
        <pc:inkChg chg="add del">
          <ac:chgData name="Conner Heermann" userId="5a7331fd9aa18c11" providerId="LiveId" clId="{D3EC25A9-66FC-4A2C-9831-78266CEDAC69}" dt="2023-04-03T20:31:22.499" v="28392"/>
          <ac:inkMkLst>
            <pc:docMk/>
            <pc:sldMk cId="727461348" sldId="322"/>
            <ac:inkMk id="5171" creationId="{32A1A20E-0C03-99EC-2890-DA93807698CD}"/>
          </ac:inkMkLst>
        </pc:inkChg>
        <pc:inkChg chg="add del">
          <ac:chgData name="Conner Heermann" userId="5a7331fd9aa18c11" providerId="LiveId" clId="{D3EC25A9-66FC-4A2C-9831-78266CEDAC69}" dt="2023-04-03T20:31:22.503" v="28419"/>
          <ac:inkMkLst>
            <pc:docMk/>
            <pc:sldMk cId="727461348" sldId="322"/>
            <ac:inkMk id="5172" creationId="{68EF7627-7F92-0895-BC16-035E7B61197E}"/>
          </ac:inkMkLst>
        </pc:inkChg>
        <pc:inkChg chg="add del">
          <ac:chgData name="Conner Heermann" userId="5a7331fd9aa18c11" providerId="LiveId" clId="{D3EC25A9-66FC-4A2C-9831-78266CEDAC69}" dt="2023-04-03T20:31:22.499" v="28396"/>
          <ac:inkMkLst>
            <pc:docMk/>
            <pc:sldMk cId="727461348" sldId="322"/>
            <ac:inkMk id="5173" creationId="{5069A4C4-6B8A-2BE3-D310-2BF9CB06E78B}"/>
          </ac:inkMkLst>
        </pc:inkChg>
        <pc:inkChg chg="add del">
          <ac:chgData name="Conner Heermann" userId="5a7331fd9aa18c11" providerId="LiveId" clId="{D3EC25A9-66FC-4A2C-9831-78266CEDAC69}" dt="2023-04-03T20:31:23.241" v="28454"/>
          <ac:inkMkLst>
            <pc:docMk/>
            <pc:sldMk cId="727461348" sldId="322"/>
            <ac:inkMk id="5174" creationId="{66F88625-88B2-EFD1-F4F5-CAAF7CAC4986}"/>
          </ac:inkMkLst>
        </pc:inkChg>
        <pc:inkChg chg="add del">
          <ac:chgData name="Conner Heermann" userId="5a7331fd9aa18c11" providerId="LiveId" clId="{D3EC25A9-66FC-4A2C-9831-78266CEDAC69}" dt="2023-04-03T20:31:23.241" v="28455"/>
          <ac:inkMkLst>
            <pc:docMk/>
            <pc:sldMk cId="727461348" sldId="322"/>
            <ac:inkMk id="5175" creationId="{C592E736-097F-617E-D2E7-6229301A0BAD}"/>
          </ac:inkMkLst>
        </pc:inkChg>
        <pc:cxnChg chg="add del mod">
          <ac:chgData name="Conner Heermann" userId="5a7331fd9aa18c11" providerId="LiveId" clId="{D3EC25A9-66FC-4A2C-9831-78266CEDAC69}" dt="2023-04-03T20:31:46.572" v="28458" actId="21"/>
          <ac:cxnSpMkLst>
            <pc:docMk/>
            <pc:sldMk cId="727461348" sldId="322"/>
            <ac:cxnSpMk id="5" creationId="{F05068F5-9A5A-9F2C-EE33-FFC91A405EC1}"/>
          </ac:cxnSpMkLst>
        </pc:cxnChg>
        <pc:cxnChg chg="add del mod">
          <ac:chgData name="Conner Heermann" userId="5a7331fd9aa18c11" providerId="LiveId" clId="{D3EC25A9-66FC-4A2C-9831-78266CEDAC69}" dt="2023-04-03T20:31:40.729" v="28456" actId="21"/>
          <ac:cxnSpMkLst>
            <pc:docMk/>
            <pc:sldMk cId="727461348" sldId="322"/>
            <ac:cxnSpMk id="6" creationId="{66DC3CBC-629D-CC24-90C4-B6B5DEF921B9}"/>
          </ac:cxnSpMkLst>
        </pc:cxnChg>
        <pc:cxnChg chg="add del mod">
          <ac:chgData name="Conner Heermann" userId="5a7331fd9aa18c11" providerId="LiveId" clId="{D3EC25A9-66FC-4A2C-9831-78266CEDAC69}" dt="2023-04-03T17:26:47.334" v="26197" actId="21"/>
          <ac:cxnSpMkLst>
            <pc:docMk/>
            <pc:sldMk cId="727461348" sldId="322"/>
            <ac:cxnSpMk id="8" creationId="{DDCD1C3F-5285-CA25-B1CC-59FFDDF8FDED}"/>
          </ac:cxnSpMkLst>
        </pc:cxnChg>
        <pc:cxnChg chg="add del mod">
          <ac:chgData name="Conner Heermann" userId="5a7331fd9aa18c11" providerId="LiveId" clId="{D3EC25A9-66FC-4A2C-9831-78266CEDAC69}" dt="2023-04-03T20:31:52.200" v="28460" actId="21"/>
          <ac:cxnSpMkLst>
            <pc:docMk/>
            <pc:sldMk cId="727461348" sldId="322"/>
            <ac:cxnSpMk id="10" creationId="{D3DC783F-C92E-A69A-429B-7BA1874E3F88}"/>
          </ac:cxnSpMkLst>
        </pc:cxnChg>
        <pc:cxnChg chg="add del mod">
          <ac:chgData name="Conner Heermann" userId="5a7331fd9aa18c11" providerId="LiveId" clId="{D3EC25A9-66FC-4A2C-9831-78266CEDAC69}" dt="2023-04-03T20:31:49.371" v="28459" actId="21"/>
          <ac:cxnSpMkLst>
            <pc:docMk/>
            <pc:sldMk cId="727461348" sldId="322"/>
            <ac:cxnSpMk id="11" creationId="{0A0E6C20-79D5-52EF-1A62-E708A0659B3C}"/>
          </ac:cxnSpMkLst>
        </pc:cxnChg>
      </pc:sldChg>
      <pc:sldChg chg="addSp modSp new mod">
        <pc:chgData name="Conner Heermann" userId="5a7331fd9aa18c11" providerId="LiveId" clId="{D3EC25A9-66FC-4A2C-9831-78266CEDAC69}" dt="2023-04-04T15:19:31.305" v="33798" actId="1076"/>
        <pc:sldMkLst>
          <pc:docMk/>
          <pc:sldMk cId="3950181505" sldId="323"/>
        </pc:sldMkLst>
        <pc:spChg chg="mod">
          <ac:chgData name="Conner Heermann" userId="5a7331fd9aa18c11" providerId="LiveId" clId="{D3EC25A9-66FC-4A2C-9831-78266CEDAC69}" dt="2023-04-03T20:23:38.993" v="28346" actId="20577"/>
          <ac:spMkLst>
            <pc:docMk/>
            <pc:sldMk cId="3950181505" sldId="323"/>
            <ac:spMk id="2" creationId="{31DF566C-E9E4-DE24-AA74-8BB81AFAE7D5}"/>
          </ac:spMkLst>
        </pc:spChg>
        <pc:spChg chg="mod">
          <ac:chgData name="Conner Heermann" userId="5a7331fd9aa18c11" providerId="LiveId" clId="{D3EC25A9-66FC-4A2C-9831-78266CEDAC69}" dt="2023-04-03T20:42:29.590" v="29055" actId="113"/>
          <ac:spMkLst>
            <pc:docMk/>
            <pc:sldMk cId="3950181505" sldId="323"/>
            <ac:spMk id="3" creationId="{9C1046B0-9D51-33CF-3AEE-55832096EC7D}"/>
          </ac:spMkLst>
        </pc:spChg>
        <pc:spChg chg="add mod">
          <ac:chgData name="Conner Heermann" userId="5a7331fd9aa18c11" providerId="LiveId" clId="{D3EC25A9-66FC-4A2C-9831-78266CEDAC69}" dt="2023-04-04T15:19:31.305" v="33798" actId="1076"/>
          <ac:spMkLst>
            <pc:docMk/>
            <pc:sldMk cId="3950181505" sldId="323"/>
            <ac:spMk id="4" creationId="{7E76B863-DFD1-8CD7-E9CA-C85AE1E113EF}"/>
          </ac:spMkLst>
        </pc:spChg>
      </pc:sldChg>
      <pc:sldChg chg="addSp delSp modSp new mod modNotesTx">
        <pc:chgData name="Conner Heermann" userId="5a7331fd9aa18c11" providerId="LiveId" clId="{D3EC25A9-66FC-4A2C-9831-78266CEDAC69}" dt="2023-04-28T06:22:23.376" v="71217" actId="1076"/>
        <pc:sldMkLst>
          <pc:docMk/>
          <pc:sldMk cId="2832556798" sldId="324"/>
        </pc:sldMkLst>
        <pc:spChg chg="add mod">
          <ac:chgData name="Conner Heermann" userId="5a7331fd9aa18c11" providerId="LiveId" clId="{D3EC25A9-66FC-4A2C-9831-78266CEDAC69}" dt="2023-04-04T21:41:27.955" v="41499" actId="20577"/>
          <ac:spMkLst>
            <pc:docMk/>
            <pc:sldMk cId="2832556798" sldId="324"/>
            <ac:spMk id="2" creationId="{C20783DA-0ACC-C4BD-59BF-543A479014EA}"/>
          </ac:spMkLst>
        </pc:spChg>
        <pc:spChg chg="add mod">
          <ac:chgData name="Conner Heermann" userId="5a7331fd9aa18c11" providerId="LiveId" clId="{D3EC25A9-66FC-4A2C-9831-78266CEDAC69}" dt="2023-04-04T16:41:14.760" v="35277" actId="1076"/>
          <ac:spMkLst>
            <pc:docMk/>
            <pc:sldMk cId="2832556798" sldId="324"/>
            <ac:spMk id="5" creationId="{E8582CC9-7747-67E3-5086-A042A0222AB7}"/>
          </ac:spMkLst>
        </pc:spChg>
        <pc:picChg chg="add mod">
          <ac:chgData name="Conner Heermann" userId="5a7331fd9aa18c11" providerId="LiveId" clId="{D3EC25A9-66FC-4A2C-9831-78266CEDAC69}" dt="2023-04-28T06:22:10.842" v="71214" actId="1076"/>
          <ac:picMkLst>
            <pc:docMk/>
            <pc:sldMk cId="2832556798" sldId="324"/>
            <ac:picMk id="3" creationId="{386875FF-A650-2F76-FFE6-2CF18BE8A35A}"/>
          </ac:picMkLst>
        </pc:picChg>
        <pc:picChg chg="add mod">
          <ac:chgData name="Conner Heermann" userId="5a7331fd9aa18c11" providerId="LiveId" clId="{D3EC25A9-66FC-4A2C-9831-78266CEDAC69}" dt="2023-04-04T15:20:59.431" v="33800" actId="1076"/>
          <ac:picMkLst>
            <pc:docMk/>
            <pc:sldMk cId="2832556798" sldId="324"/>
            <ac:picMk id="4" creationId="{12F48B5A-8593-A104-968E-B7D17B72BDDB}"/>
          </ac:picMkLst>
        </pc:picChg>
        <pc:picChg chg="add mod">
          <ac:chgData name="Conner Heermann" userId="5a7331fd9aa18c11" providerId="LiveId" clId="{D3EC25A9-66FC-4A2C-9831-78266CEDAC69}" dt="2023-04-28T06:22:23.376" v="71217" actId="1076"/>
          <ac:picMkLst>
            <pc:docMk/>
            <pc:sldMk cId="2832556798" sldId="324"/>
            <ac:picMk id="6" creationId="{8B2DBA95-7E11-1DBB-1235-BC59DDC57D63}"/>
          </ac:picMkLst>
        </pc:picChg>
        <pc:picChg chg="add del mod">
          <ac:chgData name="Conner Heermann" userId="5a7331fd9aa18c11" providerId="LiveId" clId="{D3EC25A9-66FC-4A2C-9831-78266CEDAC69}" dt="2023-04-04T14:36:28.477" v="32545" actId="21"/>
          <ac:picMkLst>
            <pc:docMk/>
            <pc:sldMk cId="2832556798" sldId="324"/>
            <ac:picMk id="6146" creationId="{39A4AC18-CDB0-010D-5754-CC245EEA187C}"/>
          </ac:picMkLst>
        </pc:picChg>
        <pc:picChg chg="add del mod">
          <ac:chgData name="Conner Heermann" userId="5a7331fd9aa18c11" providerId="LiveId" clId="{D3EC25A9-66FC-4A2C-9831-78266CEDAC69}" dt="2023-04-04T14:36:30.736" v="32546" actId="21"/>
          <ac:picMkLst>
            <pc:docMk/>
            <pc:sldMk cId="2832556798" sldId="324"/>
            <ac:picMk id="6148" creationId="{76297177-79B5-6AB2-D4F8-CE5BA6F29CD8}"/>
          </ac:picMkLst>
        </pc:picChg>
      </pc:sldChg>
      <pc:sldChg chg="new del">
        <pc:chgData name="Conner Heermann" userId="5a7331fd9aa18c11" providerId="LiveId" clId="{D3EC25A9-66FC-4A2C-9831-78266CEDAC69}" dt="2023-04-04T15:51:25.655" v="34125" actId="680"/>
        <pc:sldMkLst>
          <pc:docMk/>
          <pc:sldMk cId="1244936313" sldId="325"/>
        </pc:sldMkLst>
      </pc:sldChg>
      <pc:sldChg chg="addSp delSp modSp new mod">
        <pc:chgData name="Conner Heermann" userId="5a7331fd9aa18c11" providerId="LiveId" clId="{D3EC25A9-66FC-4A2C-9831-78266CEDAC69}" dt="2023-04-04T16:47:39.441" v="35422" actId="113"/>
        <pc:sldMkLst>
          <pc:docMk/>
          <pc:sldMk cId="1838972667" sldId="325"/>
        </pc:sldMkLst>
        <pc:spChg chg="add mod">
          <ac:chgData name="Conner Heermann" userId="5a7331fd9aa18c11" providerId="LiveId" clId="{D3EC25A9-66FC-4A2C-9831-78266CEDAC69}" dt="2023-04-04T16:29:43.771" v="35162" actId="1076"/>
          <ac:spMkLst>
            <pc:docMk/>
            <pc:sldMk cId="1838972667" sldId="325"/>
            <ac:spMk id="6" creationId="{7F6A635D-15B4-03D8-8E5F-E9434758B8B4}"/>
          </ac:spMkLst>
        </pc:spChg>
        <pc:spChg chg="add mod">
          <ac:chgData name="Conner Heermann" userId="5a7331fd9aa18c11" providerId="LiveId" clId="{D3EC25A9-66FC-4A2C-9831-78266CEDAC69}" dt="2023-04-04T16:47:39.441" v="35422" actId="113"/>
          <ac:spMkLst>
            <pc:docMk/>
            <pc:sldMk cId="1838972667" sldId="325"/>
            <ac:spMk id="21" creationId="{27C58A40-794A-1463-650B-D60BB36134C4}"/>
          </ac:spMkLst>
        </pc:spChg>
        <pc:spChg chg="add mod">
          <ac:chgData name="Conner Heermann" userId="5a7331fd9aa18c11" providerId="LiveId" clId="{D3EC25A9-66FC-4A2C-9831-78266CEDAC69}" dt="2023-04-04T16:47:30.674" v="35419" actId="114"/>
          <ac:spMkLst>
            <pc:docMk/>
            <pc:sldMk cId="1838972667" sldId="325"/>
            <ac:spMk id="24" creationId="{78D0CE70-EC75-12C1-0A09-083C7B7F9322}"/>
          </ac:spMkLst>
        </pc:spChg>
        <pc:grpChg chg="mod">
          <ac:chgData name="Conner Heermann" userId="5a7331fd9aa18c11" providerId="LiveId" clId="{D3EC25A9-66FC-4A2C-9831-78266CEDAC69}" dt="2023-04-04T16:31:10.902" v="35172"/>
          <ac:grpSpMkLst>
            <pc:docMk/>
            <pc:sldMk cId="1838972667" sldId="325"/>
            <ac:grpSpMk id="14" creationId="{7B49CC95-4CFF-BD91-19A6-9441310DB27A}"/>
          </ac:grpSpMkLst>
        </pc:grpChg>
        <pc:picChg chg="add del mod">
          <ac:chgData name="Conner Heermann" userId="5a7331fd9aa18c11" providerId="LiveId" clId="{D3EC25A9-66FC-4A2C-9831-78266CEDAC69}" dt="2023-04-04T15:51:31.954" v="34128" actId="21"/>
          <ac:picMkLst>
            <pc:docMk/>
            <pc:sldMk cId="1838972667" sldId="325"/>
            <ac:picMk id="2" creationId="{33891784-0E2B-55DF-CB8D-541B63CB9C38}"/>
          </ac:picMkLst>
        </pc:picChg>
        <pc:picChg chg="add mod">
          <ac:chgData name="Conner Heermann" userId="5a7331fd9aa18c11" providerId="LiveId" clId="{D3EC25A9-66FC-4A2C-9831-78266CEDAC69}" dt="2023-04-04T15:51:46.085" v="34132" actId="14100"/>
          <ac:picMkLst>
            <pc:docMk/>
            <pc:sldMk cId="1838972667" sldId="325"/>
            <ac:picMk id="3" creationId="{8BFA32DD-50EA-FE2A-8737-E0D69F0D108D}"/>
          </ac:picMkLst>
        </pc:picChg>
        <pc:picChg chg="add mod">
          <ac:chgData name="Conner Heermann" userId="5a7331fd9aa18c11" providerId="LiveId" clId="{D3EC25A9-66FC-4A2C-9831-78266CEDAC69}" dt="2023-04-04T15:52:00.441" v="34136" actId="14100"/>
          <ac:picMkLst>
            <pc:docMk/>
            <pc:sldMk cId="1838972667" sldId="325"/>
            <ac:picMk id="4" creationId="{0FF04B36-2BDF-C7FB-72A0-D7C7696AD4F8}"/>
          </ac:picMkLst>
        </pc:picChg>
        <pc:picChg chg="add mod">
          <ac:chgData name="Conner Heermann" userId="5a7331fd9aa18c11" providerId="LiveId" clId="{D3EC25A9-66FC-4A2C-9831-78266CEDAC69}" dt="2023-04-04T16:40:33.856" v="35275" actId="1076"/>
          <ac:picMkLst>
            <pc:docMk/>
            <pc:sldMk cId="1838972667" sldId="325"/>
            <ac:picMk id="5" creationId="{18D2F275-328C-D3A9-7C4A-870AA8890F97}"/>
          </ac:picMkLst>
        </pc:picChg>
        <pc:picChg chg="add mod modCrop">
          <ac:chgData name="Conner Heermann" userId="5a7331fd9aa18c11" providerId="LiveId" clId="{D3EC25A9-66FC-4A2C-9831-78266CEDAC69}" dt="2023-04-04T16:38:57.054" v="35242" actId="732"/>
          <ac:picMkLst>
            <pc:docMk/>
            <pc:sldMk cId="1838972667" sldId="325"/>
            <ac:picMk id="20" creationId="{F0FF1EE1-DE64-883B-F300-F13B54A220D3}"/>
          </ac:picMkLst>
        </pc:picChg>
        <pc:inkChg chg="add del">
          <ac:chgData name="Conner Heermann" userId="5a7331fd9aa18c11" providerId="LiveId" clId="{D3EC25A9-66FC-4A2C-9831-78266CEDAC69}" dt="2023-04-04T16:30:19.755" v="35164"/>
          <ac:inkMkLst>
            <pc:docMk/>
            <pc:sldMk cId="1838972667" sldId="325"/>
            <ac:inkMk id="7" creationId="{58079F6C-8EAE-43D5-0BFC-E3A6BBE6569E}"/>
          </ac:inkMkLst>
        </pc:inkChg>
        <pc:inkChg chg="add del">
          <ac:chgData name="Conner Heermann" userId="5a7331fd9aa18c11" providerId="LiveId" clId="{D3EC25A9-66FC-4A2C-9831-78266CEDAC69}" dt="2023-04-04T16:30:29.674" v="35166"/>
          <ac:inkMkLst>
            <pc:docMk/>
            <pc:sldMk cId="1838972667" sldId="325"/>
            <ac:inkMk id="8" creationId="{937FD909-2667-E3BD-C04A-57A2F2F88BEF}"/>
          </ac:inkMkLst>
        </pc:inkChg>
        <pc:inkChg chg="add">
          <ac:chgData name="Conner Heermann" userId="5a7331fd9aa18c11" providerId="LiveId" clId="{D3EC25A9-66FC-4A2C-9831-78266CEDAC69}" dt="2023-04-04T16:30:33.439" v="35167" actId="9405"/>
          <ac:inkMkLst>
            <pc:docMk/>
            <pc:sldMk cId="1838972667" sldId="325"/>
            <ac:inkMk id="9" creationId="{53A01D7A-A5B6-708F-081C-815B1BEFDF17}"/>
          </ac:inkMkLst>
        </pc:inkChg>
        <pc:inkChg chg="add">
          <ac:chgData name="Conner Heermann" userId="5a7331fd9aa18c11" providerId="LiveId" clId="{D3EC25A9-66FC-4A2C-9831-78266CEDAC69}" dt="2023-04-04T16:30:59.765" v="35168" actId="9405"/>
          <ac:inkMkLst>
            <pc:docMk/>
            <pc:sldMk cId="1838972667" sldId="325"/>
            <ac:inkMk id="10" creationId="{CAD936FA-485C-3D82-70DD-85A54E5604C0}"/>
          </ac:inkMkLst>
        </pc:inkChg>
        <pc:inkChg chg="add">
          <ac:chgData name="Conner Heermann" userId="5a7331fd9aa18c11" providerId="LiveId" clId="{D3EC25A9-66FC-4A2C-9831-78266CEDAC69}" dt="2023-04-04T16:31:02.755" v="35169" actId="9405"/>
          <ac:inkMkLst>
            <pc:docMk/>
            <pc:sldMk cId="1838972667" sldId="325"/>
            <ac:inkMk id="11" creationId="{AEE26821-4528-5C9C-68B4-805E43F6A23B}"/>
          </ac:inkMkLst>
        </pc:inkChg>
        <pc:inkChg chg="add mod">
          <ac:chgData name="Conner Heermann" userId="5a7331fd9aa18c11" providerId="LiveId" clId="{D3EC25A9-66FC-4A2C-9831-78266CEDAC69}" dt="2023-04-04T16:31:10.902" v="35172"/>
          <ac:inkMkLst>
            <pc:docMk/>
            <pc:sldMk cId="1838972667" sldId="325"/>
            <ac:inkMk id="12" creationId="{564CD72E-87F4-950E-CFBD-B983D4A7EED3}"/>
          </ac:inkMkLst>
        </pc:inkChg>
        <pc:inkChg chg="add mod">
          <ac:chgData name="Conner Heermann" userId="5a7331fd9aa18c11" providerId="LiveId" clId="{D3EC25A9-66FC-4A2C-9831-78266CEDAC69}" dt="2023-04-04T16:31:10.902" v="35172"/>
          <ac:inkMkLst>
            <pc:docMk/>
            <pc:sldMk cId="1838972667" sldId="325"/>
            <ac:inkMk id="13" creationId="{9F6E7FC9-85A5-23C4-78F0-C363D7448381}"/>
          </ac:inkMkLst>
        </pc:inkChg>
        <pc:inkChg chg="add del">
          <ac:chgData name="Conner Heermann" userId="5a7331fd9aa18c11" providerId="LiveId" clId="{D3EC25A9-66FC-4A2C-9831-78266CEDAC69}" dt="2023-04-04T16:31:41.475" v="35174"/>
          <ac:inkMkLst>
            <pc:docMk/>
            <pc:sldMk cId="1838972667" sldId="325"/>
            <ac:inkMk id="15" creationId="{A4327BC9-D82F-D117-AC81-DA595EF9F696}"/>
          </ac:inkMkLst>
        </pc:inkChg>
        <pc:inkChg chg="add">
          <ac:chgData name="Conner Heermann" userId="5a7331fd9aa18c11" providerId="LiveId" clId="{D3EC25A9-66FC-4A2C-9831-78266CEDAC69}" dt="2023-04-04T16:31:47.167" v="35175" actId="9405"/>
          <ac:inkMkLst>
            <pc:docMk/>
            <pc:sldMk cId="1838972667" sldId="325"/>
            <ac:inkMk id="16" creationId="{5BB60B2C-B0D9-4735-9943-9C79D86D0A76}"/>
          </ac:inkMkLst>
        </pc:inkChg>
        <pc:inkChg chg="add">
          <ac:chgData name="Conner Heermann" userId="5a7331fd9aa18c11" providerId="LiveId" clId="{D3EC25A9-66FC-4A2C-9831-78266CEDAC69}" dt="2023-04-04T16:31:50.350" v="35176" actId="9405"/>
          <ac:inkMkLst>
            <pc:docMk/>
            <pc:sldMk cId="1838972667" sldId="325"/>
            <ac:inkMk id="17" creationId="{0FC291B0-A796-A02A-76D2-F8BD2BE16FCD}"/>
          </ac:inkMkLst>
        </pc:inkChg>
        <pc:inkChg chg="add del">
          <ac:chgData name="Conner Heermann" userId="5a7331fd9aa18c11" providerId="LiveId" clId="{D3EC25A9-66FC-4A2C-9831-78266CEDAC69}" dt="2023-04-04T16:32:08.454" v="35178"/>
          <ac:inkMkLst>
            <pc:docMk/>
            <pc:sldMk cId="1838972667" sldId="325"/>
            <ac:inkMk id="18" creationId="{AED49CA6-23CF-0F43-8830-B6D5A5CD7EBE}"/>
          </ac:inkMkLst>
        </pc:inkChg>
        <pc:cxnChg chg="add mod">
          <ac:chgData name="Conner Heermann" userId="5a7331fd9aa18c11" providerId="LiveId" clId="{D3EC25A9-66FC-4A2C-9831-78266CEDAC69}" dt="2023-04-04T16:40:09.706" v="35271" actId="1076"/>
          <ac:cxnSpMkLst>
            <pc:docMk/>
            <pc:sldMk cId="1838972667" sldId="325"/>
            <ac:cxnSpMk id="23" creationId="{BE3111F7-ABD1-E95F-E4E1-255E5F0A6AEC}"/>
          </ac:cxnSpMkLst>
        </pc:cxnChg>
      </pc:sldChg>
      <pc:sldChg chg="addSp modSp new mod">
        <pc:chgData name="Conner Heermann" userId="5a7331fd9aa18c11" providerId="LiveId" clId="{D3EC25A9-66FC-4A2C-9831-78266CEDAC69}" dt="2023-04-28T06:23:40.183" v="71219" actId="14100"/>
        <pc:sldMkLst>
          <pc:docMk/>
          <pc:sldMk cId="498252033" sldId="326"/>
        </pc:sldMkLst>
        <pc:spChg chg="mod">
          <ac:chgData name="Conner Heermann" userId="5a7331fd9aa18c11" providerId="LiveId" clId="{D3EC25A9-66FC-4A2C-9831-78266CEDAC69}" dt="2023-04-04T17:10:35.535" v="35789" actId="20577"/>
          <ac:spMkLst>
            <pc:docMk/>
            <pc:sldMk cId="498252033" sldId="326"/>
            <ac:spMk id="2" creationId="{9BD4A108-DDF0-C4F2-0270-BC2B6A78630F}"/>
          </ac:spMkLst>
        </pc:spChg>
        <pc:spChg chg="mod">
          <ac:chgData name="Conner Heermann" userId="5a7331fd9aa18c11" providerId="LiveId" clId="{D3EC25A9-66FC-4A2C-9831-78266CEDAC69}" dt="2023-04-28T06:23:40.183" v="71219" actId="14100"/>
          <ac:spMkLst>
            <pc:docMk/>
            <pc:sldMk cId="498252033" sldId="326"/>
            <ac:spMk id="3" creationId="{079733E8-F4D0-54D2-6D0D-EF14C2B590B8}"/>
          </ac:spMkLst>
        </pc:spChg>
        <pc:spChg chg="add mod">
          <ac:chgData name="Conner Heermann" userId="5a7331fd9aa18c11" providerId="LiveId" clId="{D3EC25A9-66FC-4A2C-9831-78266CEDAC69}" dt="2023-04-04T18:20:55.537" v="39484"/>
          <ac:spMkLst>
            <pc:docMk/>
            <pc:sldMk cId="498252033" sldId="326"/>
            <ac:spMk id="4" creationId="{3A5BEB32-E0B9-B99E-7241-25F93E8AC402}"/>
          </ac:spMkLst>
        </pc:spChg>
      </pc:sldChg>
      <pc:sldChg chg="addSp modSp new mod modNotesTx">
        <pc:chgData name="Conner Heermann" userId="5a7331fd9aa18c11" providerId="LiveId" clId="{D3EC25A9-66FC-4A2C-9831-78266CEDAC69}" dt="2023-04-28T15:31:36.341" v="71585" actId="1076"/>
        <pc:sldMkLst>
          <pc:docMk/>
          <pc:sldMk cId="617178578" sldId="327"/>
        </pc:sldMkLst>
        <pc:spChg chg="mod">
          <ac:chgData name="Conner Heermann" userId="5a7331fd9aa18c11" providerId="LiveId" clId="{D3EC25A9-66FC-4A2C-9831-78266CEDAC69}" dt="2023-04-04T17:42:37.885" v="37284" actId="20577"/>
          <ac:spMkLst>
            <pc:docMk/>
            <pc:sldMk cId="617178578" sldId="327"/>
            <ac:spMk id="2" creationId="{0D458414-7EA1-8D58-DEB2-3EB2FC29C5AC}"/>
          </ac:spMkLst>
        </pc:spChg>
        <pc:spChg chg="mod">
          <ac:chgData name="Conner Heermann" userId="5a7331fd9aa18c11" providerId="LiveId" clId="{D3EC25A9-66FC-4A2C-9831-78266CEDAC69}" dt="2023-04-10T21:08:39.060" v="57545" actId="20577"/>
          <ac:spMkLst>
            <pc:docMk/>
            <pc:sldMk cId="617178578" sldId="327"/>
            <ac:spMk id="3" creationId="{801FDE59-6BC2-82B3-94BC-0DFDF6F28C10}"/>
          </ac:spMkLst>
        </pc:spChg>
        <pc:picChg chg="add mod">
          <ac:chgData name="Conner Heermann" userId="5a7331fd9aa18c11" providerId="LiveId" clId="{D3EC25A9-66FC-4A2C-9831-78266CEDAC69}" dt="2023-04-28T15:25:59.012" v="71576" actId="14100"/>
          <ac:picMkLst>
            <pc:docMk/>
            <pc:sldMk cId="617178578" sldId="327"/>
            <ac:picMk id="4" creationId="{F65F1C32-DAF7-B3F3-159F-7C482036767F}"/>
          </ac:picMkLst>
        </pc:picChg>
        <pc:cxnChg chg="add mod">
          <ac:chgData name="Conner Heermann" userId="5a7331fd9aa18c11" providerId="LiveId" clId="{D3EC25A9-66FC-4A2C-9831-78266CEDAC69}" dt="2023-04-28T15:31:36.341" v="71585" actId="1076"/>
          <ac:cxnSpMkLst>
            <pc:docMk/>
            <pc:sldMk cId="617178578" sldId="327"/>
            <ac:cxnSpMk id="6" creationId="{249E98A7-75A2-6D87-A15D-EAD109EF0EB1}"/>
          </ac:cxnSpMkLst>
        </pc:cxnChg>
      </pc:sldChg>
      <pc:sldChg chg="new del">
        <pc:chgData name="Conner Heermann" userId="5a7331fd9aa18c11" providerId="LiveId" clId="{D3EC25A9-66FC-4A2C-9831-78266CEDAC69}" dt="2023-04-04T17:42:19.982" v="37262" actId="680"/>
        <pc:sldMkLst>
          <pc:docMk/>
          <pc:sldMk cId="2052828969" sldId="327"/>
        </pc:sldMkLst>
      </pc:sldChg>
      <pc:sldChg chg="addSp modSp new mod">
        <pc:chgData name="Conner Heermann" userId="5a7331fd9aa18c11" providerId="LiveId" clId="{D3EC25A9-66FC-4A2C-9831-78266CEDAC69}" dt="2023-04-06T16:53:14.808" v="47422" actId="20577"/>
        <pc:sldMkLst>
          <pc:docMk/>
          <pc:sldMk cId="1055499223" sldId="328"/>
        </pc:sldMkLst>
        <pc:spChg chg="mod">
          <ac:chgData name="Conner Heermann" userId="5a7331fd9aa18c11" providerId="LiveId" clId="{D3EC25A9-66FC-4A2C-9831-78266CEDAC69}" dt="2023-04-05T19:53:35.658" v="43435" actId="20577"/>
          <ac:spMkLst>
            <pc:docMk/>
            <pc:sldMk cId="1055499223" sldId="328"/>
            <ac:spMk id="2" creationId="{EB37EBF7-481A-DEB8-C128-7916C11BA124}"/>
          </ac:spMkLst>
        </pc:spChg>
        <pc:spChg chg="mod">
          <ac:chgData name="Conner Heermann" userId="5a7331fd9aa18c11" providerId="LiveId" clId="{D3EC25A9-66FC-4A2C-9831-78266CEDAC69}" dt="2023-04-06T16:53:14.808" v="47422" actId="20577"/>
          <ac:spMkLst>
            <pc:docMk/>
            <pc:sldMk cId="1055499223" sldId="328"/>
            <ac:spMk id="3" creationId="{4E7E2C88-5426-3643-B9AE-6A2821F1EB53}"/>
          </ac:spMkLst>
        </pc:spChg>
        <pc:spChg chg="add mod">
          <ac:chgData name="Conner Heermann" userId="5a7331fd9aa18c11" providerId="LiveId" clId="{D3EC25A9-66FC-4A2C-9831-78266CEDAC69}" dt="2023-04-05T20:17:50.239" v="44421" actId="20577"/>
          <ac:spMkLst>
            <pc:docMk/>
            <pc:sldMk cId="1055499223" sldId="328"/>
            <ac:spMk id="4" creationId="{AF3C5381-DEC8-A2D0-3B1F-7FD8C66C520B}"/>
          </ac:spMkLst>
        </pc:spChg>
      </pc:sldChg>
      <pc:sldChg chg="addSp delSp modSp new mod">
        <pc:chgData name="Conner Heermann" userId="5a7331fd9aa18c11" providerId="LiveId" clId="{D3EC25A9-66FC-4A2C-9831-78266CEDAC69}" dt="2023-04-11T01:09:41.577" v="63425" actId="12"/>
        <pc:sldMkLst>
          <pc:docMk/>
          <pc:sldMk cId="707674027" sldId="329"/>
        </pc:sldMkLst>
        <pc:spChg chg="add mod">
          <ac:chgData name="Conner Heermann" userId="5a7331fd9aa18c11" providerId="LiveId" clId="{D3EC25A9-66FC-4A2C-9831-78266CEDAC69}" dt="2023-04-10T16:12:18.639" v="51916" actId="20577"/>
          <ac:spMkLst>
            <pc:docMk/>
            <pc:sldMk cId="707674027" sldId="329"/>
            <ac:spMk id="2" creationId="{511DF690-6FC4-FE2A-8803-2E994FF62BD1}"/>
          </ac:spMkLst>
        </pc:spChg>
        <pc:spChg chg="add mod">
          <ac:chgData name="Conner Heermann" userId="5a7331fd9aa18c11" providerId="LiveId" clId="{D3EC25A9-66FC-4A2C-9831-78266CEDAC69}" dt="2023-04-06T18:46:24.996" v="48687" actId="1076"/>
          <ac:spMkLst>
            <pc:docMk/>
            <pc:sldMk cId="707674027" sldId="329"/>
            <ac:spMk id="3" creationId="{5ACF9E53-3372-2476-E4CE-7421900C1187}"/>
          </ac:spMkLst>
        </pc:spChg>
        <pc:spChg chg="add del mod">
          <ac:chgData name="Conner Heermann" userId="5a7331fd9aa18c11" providerId="LiveId" clId="{D3EC25A9-66FC-4A2C-9831-78266CEDAC69}" dt="2023-04-06T18:48:49.500" v="48695" actId="21"/>
          <ac:spMkLst>
            <pc:docMk/>
            <pc:sldMk cId="707674027" sldId="329"/>
            <ac:spMk id="4" creationId="{A3FF93EF-13A2-6953-F74E-2793A417EF89}"/>
          </ac:spMkLst>
        </pc:spChg>
        <pc:spChg chg="add mod">
          <ac:chgData name="Conner Heermann" userId="5a7331fd9aa18c11" providerId="LiveId" clId="{D3EC25A9-66FC-4A2C-9831-78266CEDAC69}" dt="2023-04-06T19:03:42.394" v="48702" actId="1076"/>
          <ac:spMkLst>
            <pc:docMk/>
            <pc:sldMk cId="707674027" sldId="329"/>
            <ac:spMk id="7" creationId="{641C475D-1A3F-7F3D-0FB2-0BAEC103642C}"/>
          </ac:spMkLst>
        </pc:spChg>
        <pc:spChg chg="add mod">
          <ac:chgData name="Conner Heermann" userId="5a7331fd9aa18c11" providerId="LiveId" clId="{D3EC25A9-66FC-4A2C-9831-78266CEDAC69}" dt="2023-04-10T15:57:44.573" v="51018" actId="1076"/>
          <ac:spMkLst>
            <pc:docMk/>
            <pc:sldMk cId="707674027" sldId="329"/>
            <ac:spMk id="9" creationId="{40389338-9EDD-A9D2-B70F-742D173F9686}"/>
          </ac:spMkLst>
        </pc:spChg>
        <pc:spChg chg="add mod">
          <ac:chgData name="Conner Heermann" userId="5a7331fd9aa18c11" providerId="LiveId" clId="{D3EC25A9-66FC-4A2C-9831-78266CEDAC69}" dt="2023-04-11T01:09:41.577" v="63425" actId="12"/>
          <ac:spMkLst>
            <pc:docMk/>
            <pc:sldMk cId="707674027" sldId="329"/>
            <ac:spMk id="10" creationId="{6FBE218F-520E-3E1B-3A67-B4393D961A43}"/>
          </ac:spMkLst>
        </pc:spChg>
        <pc:spChg chg="add mod">
          <ac:chgData name="Conner Heermann" userId="5a7331fd9aa18c11" providerId="LiveId" clId="{D3EC25A9-66FC-4A2C-9831-78266CEDAC69}" dt="2023-04-10T20:24:37.724" v="56061" actId="113"/>
          <ac:spMkLst>
            <pc:docMk/>
            <pc:sldMk cId="707674027" sldId="329"/>
            <ac:spMk id="11" creationId="{B3CE9305-77F3-BCBE-4306-462D9B8479D2}"/>
          </ac:spMkLst>
        </pc:spChg>
        <pc:picChg chg="add mod">
          <ac:chgData name="Conner Heermann" userId="5a7331fd9aa18c11" providerId="LiveId" clId="{D3EC25A9-66FC-4A2C-9831-78266CEDAC69}" dt="2023-04-10T20:24:00.821" v="56006" actId="1076"/>
          <ac:picMkLst>
            <pc:docMk/>
            <pc:sldMk cId="707674027" sldId="329"/>
            <ac:picMk id="4" creationId="{B3E2DA04-C422-238D-297B-24FA6C9AA8F1}"/>
          </ac:picMkLst>
        </pc:picChg>
        <pc:picChg chg="add del mod">
          <ac:chgData name="Conner Heermann" userId="5a7331fd9aa18c11" providerId="LiveId" clId="{D3EC25A9-66FC-4A2C-9831-78266CEDAC69}" dt="2023-04-06T18:46:08.488" v="48682" actId="21"/>
          <ac:picMkLst>
            <pc:docMk/>
            <pc:sldMk cId="707674027" sldId="329"/>
            <ac:picMk id="2050" creationId="{8DF0325A-A53B-2323-4701-299B597CFD6F}"/>
          </ac:picMkLst>
        </pc:picChg>
        <pc:picChg chg="add mod">
          <ac:chgData name="Conner Heermann" userId="5a7331fd9aa18c11" providerId="LiveId" clId="{D3EC25A9-66FC-4A2C-9831-78266CEDAC69}" dt="2023-04-06T18:47:01.242" v="48691" actId="1076"/>
          <ac:picMkLst>
            <pc:docMk/>
            <pc:sldMk cId="707674027" sldId="329"/>
            <ac:picMk id="2052" creationId="{8C674C5B-77C8-1EF5-F479-5137B795B168}"/>
          </ac:picMkLst>
        </pc:picChg>
        <pc:inkChg chg="add del">
          <ac:chgData name="Conner Heermann" userId="5a7331fd9aa18c11" providerId="LiveId" clId="{D3EC25A9-66FC-4A2C-9831-78266CEDAC69}" dt="2023-04-06T18:45:04.745" v="48671"/>
          <ac:inkMkLst>
            <pc:docMk/>
            <pc:sldMk cId="707674027" sldId="329"/>
            <ac:inkMk id="2" creationId="{72DA512E-0C12-BD4F-B0A0-EABABF042DA0}"/>
          </ac:inkMkLst>
        </pc:inkChg>
        <pc:inkChg chg="add">
          <ac:chgData name="Conner Heermann" userId="5a7331fd9aa18c11" providerId="LiveId" clId="{D3EC25A9-66FC-4A2C-9831-78266CEDAC69}" dt="2023-04-06T18:49:10.396" v="48696" actId="9405"/>
          <ac:inkMkLst>
            <pc:docMk/>
            <pc:sldMk cId="707674027" sldId="329"/>
            <ac:inkMk id="5" creationId="{83D76D88-F4F4-B336-8CB1-3924C8B87B9A}"/>
          </ac:inkMkLst>
        </pc:inkChg>
        <pc:inkChg chg="add del">
          <ac:chgData name="Conner Heermann" userId="5a7331fd9aa18c11" providerId="LiveId" clId="{D3EC25A9-66FC-4A2C-9831-78266CEDAC69}" dt="2023-04-06T19:02:57.027" v="48699" actId="9405"/>
          <ac:inkMkLst>
            <pc:docMk/>
            <pc:sldMk cId="707674027" sldId="329"/>
            <ac:inkMk id="6" creationId="{E6516B82-87EE-A801-0991-C2C9718A09B5}"/>
          </ac:inkMkLst>
        </pc:inkChg>
        <pc:inkChg chg="add">
          <ac:chgData name="Conner Heermann" userId="5a7331fd9aa18c11" providerId="LiveId" clId="{D3EC25A9-66FC-4A2C-9831-78266CEDAC69}" dt="2023-04-10T15:57:10.454" v="51013" actId="9405"/>
          <ac:inkMkLst>
            <pc:docMk/>
            <pc:sldMk cId="707674027" sldId="329"/>
            <ac:inkMk id="8" creationId="{F65485A5-D0EF-76F1-9146-829052E7D1CE}"/>
          </ac:inkMkLst>
        </pc:inkChg>
      </pc:sldChg>
      <pc:sldChg chg="modSp new mod">
        <pc:chgData name="Conner Heermann" userId="5a7331fd9aa18c11" providerId="LiveId" clId="{D3EC25A9-66FC-4A2C-9831-78266CEDAC69}" dt="2023-04-11T01:32:50.085" v="63645" actId="313"/>
        <pc:sldMkLst>
          <pc:docMk/>
          <pc:sldMk cId="2628096679" sldId="330"/>
        </pc:sldMkLst>
        <pc:spChg chg="mod">
          <ac:chgData name="Conner Heermann" userId="5a7331fd9aa18c11" providerId="LiveId" clId="{D3EC25A9-66FC-4A2C-9831-78266CEDAC69}" dt="2023-04-10T16:46:39.764" v="52414" actId="20577"/>
          <ac:spMkLst>
            <pc:docMk/>
            <pc:sldMk cId="2628096679" sldId="330"/>
            <ac:spMk id="2" creationId="{CCB4B042-279A-10BC-1B24-2DE87892E4BC}"/>
          </ac:spMkLst>
        </pc:spChg>
        <pc:spChg chg="mod">
          <ac:chgData name="Conner Heermann" userId="5a7331fd9aa18c11" providerId="LiveId" clId="{D3EC25A9-66FC-4A2C-9831-78266CEDAC69}" dt="2023-04-11T01:32:50.085" v="63645" actId="313"/>
          <ac:spMkLst>
            <pc:docMk/>
            <pc:sldMk cId="2628096679" sldId="330"/>
            <ac:spMk id="3" creationId="{8714D97B-A10D-22CA-8FBA-8C8918496170}"/>
          </ac:spMkLst>
        </pc:spChg>
      </pc:sldChg>
      <pc:sldChg chg="addSp modSp new mod modNotesTx">
        <pc:chgData name="Conner Heermann" userId="5a7331fd9aa18c11" providerId="LiveId" clId="{D3EC25A9-66FC-4A2C-9831-78266CEDAC69}" dt="2023-04-11T00:06:27.882" v="60080" actId="20577"/>
        <pc:sldMkLst>
          <pc:docMk/>
          <pc:sldMk cId="850316737" sldId="331"/>
        </pc:sldMkLst>
        <pc:spChg chg="mod">
          <ac:chgData name="Conner Heermann" userId="5a7331fd9aa18c11" providerId="LiveId" clId="{D3EC25A9-66FC-4A2C-9831-78266CEDAC69}" dt="2023-04-10T18:08:44.571" v="54001" actId="313"/>
          <ac:spMkLst>
            <pc:docMk/>
            <pc:sldMk cId="850316737" sldId="331"/>
            <ac:spMk id="2" creationId="{4ED29084-7592-93D3-C0C9-5777109484E4}"/>
          </ac:spMkLst>
        </pc:spChg>
        <pc:spChg chg="mod">
          <ac:chgData name="Conner Heermann" userId="5a7331fd9aa18c11" providerId="LiveId" clId="{D3EC25A9-66FC-4A2C-9831-78266CEDAC69}" dt="2023-04-10T21:48:26.792" v="59365" actId="207"/>
          <ac:spMkLst>
            <pc:docMk/>
            <pc:sldMk cId="850316737" sldId="331"/>
            <ac:spMk id="3" creationId="{F17E16D0-485D-659A-D400-8539628532CB}"/>
          </ac:spMkLst>
        </pc:spChg>
        <pc:spChg chg="mod">
          <ac:chgData name="Conner Heermann" userId="5a7331fd9aa18c11" providerId="LiveId" clId="{D3EC25A9-66FC-4A2C-9831-78266CEDAC69}" dt="2023-04-10T18:23:40.288" v="54295" actId="20577"/>
          <ac:spMkLst>
            <pc:docMk/>
            <pc:sldMk cId="850316737" sldId="331"/>
            <ac:spMk id="4" creationId="{0488DB24-FB57-AED1-3B60-067315F5A7D9}"/>
          </ac:spMkLst>
        </pc:spChg>
        <pc:spChg chg="mod">
          <ac:chgData name="Conner Heermann" userId="5a7331fd9aa18c11" providerId="LiveId" clId="{D3EC25A9-66FC-4A2C-9831-78266CEDAC69}" dt="2023-04-10T21:48:30.867" v="59366" actId="207"/>
          <ac:spMkLst>
            <pc:docMk/>
            <pc:sldMk cId="850316737" sldId="331"/>
            <ac:spMk id="5" creationId="{50561F6B-4D32-D4A4-52F6-F1718642D62A}"/>
          </ac:spMkLst>
        </pc:spChg>
        <pc:spChg chg="mod">
          <ac:chgData name="Conner Heermann" userId="5a7331fd9aa18c11" providerId="LiveId" clId="{D3EC25A9-66FC-4A2C-9831-78266CEDAC69}" dt="2023-04-11T00:06:27.882" v="60080" actId="20577"/>
          <ac:spMkLst>
            <pc:docMk/>
            <pc:sldMk cId="850316737" sldId="331"/>
            <ac:spMk id="6" creationId="{E776A839-356B-377D-3466-B70C963DF1D6}"/>
          </ac:spMkLst>
        </pc:spChg>
        <pc:spChg chg="add mod">
          <ac:chgData name="Conner Heermann" userId="5a7331fd9aa18c11" providerId="LiveId" clId="{D3EC25A9-66FC-4A2C-9831-78266CEDAC69}" dt="2023-04-10T18:29:29.261" v="54509" actId="20577"/>
          <ac:spMkLst>
            <pc:docMk/>
            <pc:sldMk cId="850316737" sldId="331"/>
            <ac:spMk id="11" creationId="{39EBD70C-FFDE-EE02-A0D7-A6D621955625}"/>
          </ac:spMkLst>
        </pc:spChg>
        <pc:picChg chg="add mod">
          <ac:chgData name="Conner Heermann" userId="5a7331fd9aa18c11" providerId="LiveId" clId="{D3EC25A9-66FC-4A2C-9831-78266CEDAC69}" dt="2023-04-10T18:20:48.647" v="54286" actId="1076"/>
          <ac:picMkLst>
            <pc:docMk/>
            <pc:sldMk cId="850316737" sldId="331"/>
            <ac:picMk id="8" creationId="{A24654A9-D818-8551-B75D-221B1E316AFE}"/>
          </ac:picMkLst>
        </pc:picChg>
        <pc:picChg chg="add mod">
          <ac:chgData name="Conner Heermann" userId="5a7331fd9aa18c11" providerId="LiveId" clId="{D3EC25A9-66FC-4A2C-9831-78266CEDAC69}" dt="2023-04-10T18:21:26.627" v="54291" actId="14100"/>
          <ac:picMkLst>
            <pc:docMk/>
            <pc:sldMk cId="850316737" sldId="331"/>
            <ac:picMk id="10" creationId="{A776C6BF-DE7C-810D-DD75-0183B9D56654}"/>
          </ac:picMkLst>
        </pc:picChg>
        <pc:picChg chg="add mod">
          <ac:chgData name="Conner Heermann" userId="5a7331fd9aa18c11" providerId="LiveId" clId="{D3EC25A9-66FC-4A2C-9831-78266CEDAC69}" dt="2023-04-10T20:33:34.089" v="56313" actId="1076"/>
          <ac:picMkLst>
            <pc:docMk/>
            <pc:sldMk cId="850316737" sldId="331"/>
            <ac:picMk id="13" creationId="{B8127CB8-295E-6211-FBB6-7E382C9EBD7E}"/>
          </ac:picMkLst>
        </pc:picChg>
        <pc:picChg chg="add mod">
          <ac:chgData name="Conner Heermann" userId="5a7331fd9aa18c11" providerId="LiveId" clId="{D3EC25A9-66FC-4A2C-9831-78266CEDAC69}" dt="2023-04-10T20:33:45.240" v="56315" actId="14100"/>
          <ac:picMkLst>
            <pc:docMk/>
            <pc:sldMk cId="850316737" sldId="331"/>
            <ac:picMk id="15" creationId="{D96C643D-C669-9842-0E45-627A20DE1A58}"/>
          </ac:picMkLst>
        </pc:picChg>
        <pc:cxnChg chg="add mod">
          <ac:chgData name="Conner Heermann" userId="5a7331fd9aa18c11" providerId="LiveId" clId="{D3EC25A9-66FC-4A2C-9831-78266CEDAC69}" dt="2023-04-10T20:35:35.353" v="56323" actId="14100"/>
          <ac:cxnSpMkLst>
            <pc:docMk/>
            <pc:sldMk cId="850316737" sldId="331"/>
            <ac:cxnSpMk id="17" creationId="{29055DD5-FD24-6E8C-3DE7-2E9218F53F9C}"/>
          </ac:cxnSpMkLst>
        </pc:cxnChg>
        <pc:cxnChg chg="add mod">
          <ac:chgData name="Conner Heermann" userId="5a7331fd9aa18c11" providerId="LiveId" clId="{D3EC25A9-66FC-4A2C-9831-78266CEDAC69}" dt="2023-04-10T20:35:22.393" v="56321" actId="1076"/>
          <ac:cxnSpMkLst>
            <pc:docMk/>
            <pc:sldMk cId="850316737" sldId="331"/>
            <ac:cxnSpMk id="18" creationId="{C8BF9049-BBD1-B04F-FF3D-EC6EAC967423}"/>
          </ac:cxnSpMkLst>
        </pc:cxnChg>
        <pc:cxnChg chg="add mod">
          <ac:chgData name="Conner Heermann" userId="5a7331fd9aa18c11" providerId="LiveId" clId="{D3EC25A9-66FC-4A2C-9831-78266CEDAC69}" dt="2023-04-10T20:35:39.175" v="56324"/>
          <ac:cxnSpMkLst>
            <pc:docMk/>
            <pc:sldMk cId="850316737" sldId="331"/>
            <ac:cxnSpMk id="21" creationId="{49EFC71B-D24B-E4B4-E7BC-BEE77A573E7B}"/>
          </ac:cxnSpMkLst>
        </pc:cxnChg>
        <pc:cxnChg chg="add mod">
          <ac:chgData name="Conner Heermann" userId="5a7331fd9aa18c11" providerId="LiveId" clId="{D3EC25A9-66FC-4A2C-9831-78266CEDAC69}" dt="2023-04-10T20:36:08.675" v="56329" actId="208"/>
          <ac:cxnSpMkLst>
            <pc:docMk/>
            <pc:sldMk cId="850316737" sldId="331"/>
            <ac:cxnSpMk id="22" creationId="{4C577BD2-986F-7261-A841-7F823CBE7617}"/>
          </ac:cxnSpMkLst>
        </pc:cxnChg>
        <pc:cxnChg chg="add mod">
          <ac:chgData name="Conner Heermann" userId="5a7331fd9aa18c11" providerId="LiveId" clId="{D3EC25A9-66FC-4A2C-9831-78266CEDAC69}" dt="2023-04-10T20:36:52.084" v="56332" actId="14100"/>
          <ac:cxnSpMkLst>
            <pc:docMk/>
            <pc:sldMk cId="850316737" sldId="331"/>
            <ac:cxnSpMk id="24" creationId="{8E127AB9-DAC1-EDC3-25F6-827FE74D8649}"/>
          </ac:cxnSpMkLst>
        </pc:cxnChg>
        <pc:cxnChg chg="add mod">
          <ac:chgData name="Conner Heermann" userId="5a7331fd9aa18c11" providerId="LiveId" clId="{D3EC25A9-66FC-4A2C-9831-78266CEDAC69}" dt="2023-04-10T20:37:37.943" v="56338" actId="14100"/>
          <ac:cxnSpMkLst>
            <pc:docMk/>
            <pc:sldMk cId="850316737" sldId="331"/>
            <ac:cxnSpMk id="26" creationId="{656A1FDB-D11C-0FD6-85B7-8D174E48B7B5}"/>
          </ac:cxnSpMkLst>
        </pc:cxnChg>
        <pc:cxnChg chg="add mod">
          <ac:chgData name="Conner Heermann" userId="5a7331fd9aa18c11" providerId="LiveId" clId="{D3EC25A9-66FC-4A2C-9831-78266CEDAC69}" dt="2023-04-10T20:38:23.733" v="56342" actId="208"/>
          <ac:cxnSpMkLst>
            <pc:docMk/>
            <pc:sldMk cId="850316737" sldId="331"/>
            <ac:cxnSpMk id="30" creationId="{D5015DE7-81B0-2DBE-C162-3A32EC80FDFD}"/>
          </ac:cxnSpMkLst>
        </pc:cxnChg>
      </pc:sldChg>
      <pc:sldChg chg="addSp modSp new mod modNotesTx">
        <pc:chgData name="Conner Heermann" userId="5a7331fd9aa18c11" providerId="LiveId" clId="{D3EC25A9-66FC-4A2C-9831-78266CEDAC69}" dt="2023-04-10T21:04:42.845" v="57420" actId="20577"/>
        <pc:sldMkLst>
          <pc:docMk/>
          <pc:sldMk cId="2256310616" sldId="332"/>
        </pc:sldMkLst>
        <pc:spChg chg="mod">
          <ac:chgData name="Conner Heermann" userId="5a7331fd9aa18c11" providerId="LiveId" clId="{D3EC25A9-66FC-4A2C-9831-78266CEDAC69}" dt="2023-04-10T20:28:17.108" v="56232" actId="20577"/>
          <ac:spMkLst>
            <pc:docMk/>
            <pc:sldMk cId="2256310616" sldId="332"/>
            <ac:spMk id="2" creationId="{ADF7340F-DE00-A5A7-8C07-EE85C41FB292}"/>
          </ac:spMkLst>
        </pc:spChg>
        <pc:spChg chg="mod">
          <ac:chgData name="Conner Heermann" userId="5a7331fd9aa18c11" providerId="LiveId" clId="{D3EC25A9-66FC-4A2C-9831-78266CEDAC69}" dt="2023-04-10T21:04:42.845" v="57420" actId="20577"/>
          <ac:spMkLst>
            <pc:docMk/>
            <pc:sldMk cId="2256310616" sldId="332"/>
            <ac:spMk id="3" creationId="{B0640962-D9F3-D3A9-D5C0-F8CAC87837B2}"/>
          </ac:spMkLst>
        </pc:spChg>
        <pc:spChg chg="mod">
          <ac:chgData name="Conner Heermann" userId="5a7331fd9aa18c11" providerId="LiveId" clId="{D3EC25A9-66FC-4A2C-9831-78266CEDAC69}" dt="2023-04-10T20:10:32.726" v="55512" actId="20577"/>
          <ac:spMkLst>
            <pc:docMk/>
            <pc:sldMk cId="2256310616" sldId="332"/>
            <ac:spMk id="4" creationId="{F17188E6-2632-7C3A-C8CD-589CE54C99A5}"/>
          </ac:spMkLst>
        </pc:spChg>
        <pc:spChg chg="add mod">
          <ac:chgData name="Conner Heermann" userId="5a7331fd9aa18c11" providerId="LiveId" clId="{D3EC25A9-66FC-4A2C-9831-78266CEDAC69}" dt="2023-04-10T18:39:40.525" v="55093"/>
          <ac:spMkLst>
            <pc:docMk/>
            <pc:sldMk cId="2256310616" sldId="332"/>
            <ac:spMk id="5" creationId="{B665327B-150C-D98D-8BFA-C2F83B057D3D}"/>
          </ac:spMkLst>
        </pc:spChg>
      </pc:sldChg>
      <pc:sldChg chg="addSp modSp new mod">
        <pc:chgData name="Conner Heermann" userId="5a7331fd9aa18c11" providerId="LiveId" clId="{D3EC25A9-66FC-4A2C-9831-78266CEDAC69}" dt="2023-04-10T21:47:02.235" v="59341" actId="20577"/>
        <pc:sldMkLst>
          <pc:docMk/>
          <pc:sldMk cId="3374996748" sldId="333"/>
        </pc:sldMkLst>
        <pc:spChg chg="mod">
          <ac:chgData name="Conner Heermann" userId="5a7331fd9aa18c11" providerId="LiveId" clId="{D3EC25A9-66FC-4A2C-9831-78266CEDAC69}" dt="2023-04-10T21:15:11.738" v="57582" actId="20577"/>
          <ac:spMkLst>
            <pc:docMk/>
            <pc:sldMk cId="3374996748" sldId="333"/>
            <ac:spMk id="2" creationId="{A1DD56A2-C7E7-383F-BAB0-FCB58D9E57D5}"/>
          </ac:spMkLst>
        </pc:spChg>
        <pc:spChg chg="mod">
          <ac:chgData name="Conner Heermann" userId="5a7331fd9aa18c11" providerId="LiveId" clId="{D3EC25A9-66FC-4A2C-9831-78266CEDAC69}" dt="2023-04-10T21:23:40.364" v="58074" actId="20577"/>
          <ac:spMkLst>
            <pc:docMk/>
            <pc:sldMk cId="3374996748" sldId="333"/>
            <ac:spMk id="3" creationId="{E4105560-8716-195F-94C2-9C44DEE74AB4}"/>
          </ac:spMkLst>
        </pc:spChg>
        <pc:spChg chg="add mod">
          <ac:chgData name="Conner Heermann" userId="5a7331fd9aa18c11" providerId="LiveId" clId="{D3EC25A9-66FC-4A2C-9831-78266CEDAC69}" dt="2023-04-10T21:47:02.235" v="59341" actId="20577"/>
          <ac:spMkLst>
            <pc:docMk/>
            <pc:sldMk cId="3374996748" sldId="333"/>
            <ac:spMk id="4" creationId="{7D231666-B3E2-F4A7-E08B-C60FD4167F40}"/>
          </ac:spMkLst>
        </pc:spChg>
      </pc:sldChg>
      <pc:sldChg chg="addSp modSp new mod">
        <pc:chgData name="Conner Heermann" userId="5a7331fd9aa18c11" providerId="LiveId" clId="{D3EC25A9-66FC-4A2C-9831-78266CEDAC69}" dt="2023-04-11T00:41:08.062" v="61883"/>
        <pc:sldMkLst>
          <pc:docMk/>
          <pc:sldMk cId="2660122360" sldId="334"/>
        </pc:sldMkLst>
        <pc:spChg chg="add mod">
          <ac:chgData name="Conner Heermann" userId="5a7331fd9aa18c11" providerId="LiveId" clId="{D3EC25A9-66FC-4A2C-9831-78266CEDAC69}" dt="2023-04-11T00:39:31.470" v="61882" actId="113"/>
          <ac:spMkLst>
            <pc:docMk/>
            <pc:sldMk cId="2660122360" sldId="334"/>
            <ac:spMk id="2" creationId="{B0D9A8B4-726F-AF98-C86D-4B17A187B920}"/>
          </ac:spMkLst>
        </pc:spChg>
        <pc:spChg chg="add mod">
          <ac:chgData name="Conner Heermann" userId="5a7331fd9aa18c11" providerId="LiveId" clId="{D3EC25A9-66FC-4A2C-9831-78266CEDAC69}" dt="2023-04-11T00:41:08.062" v="61883"/>
          <ac:spMkLst>
            <pc:docMk/>
            <pc:sldMk cId="2660122360" sldId="334"/>
            <ac:spMk id="3" creationId="{54380A32-923D-43CC-B9A0-234911958AE9}"/>
          </ac:spMkLst>
        </pc:spChg>
      </pc:sldChg>
      <pc:sldChg chg="addSp modSp new mod">
        <pc:chgData name="Conner Heermann" userId="5a7331fd9aa18c11" providerId="LiveId" clId="{D3EC25A9-66FC-4A2C-9831-78266CEDAC69}" dt="2023-04-11T00:43:36.178" v="61906" actId="20577"/>
        <pc:sldMkLst>
          <pc:docMk/>
          <pc:sldMk cId="3759137941" sldId="335"/>
        </pc:sldMkLst>
        <pc:spChg chg="add mod">
          <ac:chgData name="Conner Heermann" userId="5a7331fd9aa18c11" providerId="LiveId" clId="{D3EC25A9-66FC-4A2C-9831-78266CEDAC69}" dt="2023-04-11T00:43:36.178" v="61906" actId="20577"/>
          <ac:spMkLst>
            <pc:docMk/>
            <pc:sldMk cId="3759137941" sldId="335"/>
            <ac:spMk id="6" creationId="{47D5ED9E-6F93-7A7F-E783-379520CB4777}"/>
          </ac:spMkLst>
        </pc:spChg>
        <pc:picChg chg="add mod">
          <ac:chgData name="Conner Heermann" userId="5a7331fd9aa18c11" providerId="LiveId" clId="{D3EC25A9-66FC-4A2C-9831-78266CEDAC69}" dt="2023-04-11T00:43:16.677" v="61891" actId="1076"/>
          <ac:picMkLst>
            <pc:docMk/>
            <pc:sldMk cId="3759137941" sldId="335"/>
            <ac:picMk id="3" creationId="{A27329D3-F01B-31CF-EE9B-17FE12D3A2D3}"/>
          </ac:picMkLst>
        </pc:picChg>
        <pc:picChg chg="add mod">
          <ac:chgData name="Conner Heermann" userId="5a7331fd9aa18c11" providerId="LiveId" clId="{D3EC25A9-66FC-4A2C-9831-78266CEDAC69}" dt="2023-04-11T00:43:04.748" v="61889" actId="1076"/>
          <ac:picMkLst>
            <pc:docMk/>
            <pc:sldMk cId="3759137941" sldId="335"/>
            <ac:picMk id="5" creationId="{3AF5D34B-F83C-D7E0-D9B3-9B51B378D0EA}"/>
          </ac:picMkLst>
        </pc:picChg>
      </pc:sldChg>
      <pc:sldChg chg="modSp new mod">
        <pc:chgData name="Conner Heermann" userId="5a7331fd9aa18c11" providerId="LiveId" clId="{D3EC25A9-66FC-4A2C-9831-78266CEDAC69}" dt="2023-04-11T02:38:54.651" v="64900" actId="20577"/>
        <pc:sldMkLst>
          <pc:docMk/>
          <pc:sldMk cId="3143599631" sldId="336"/>
        </pc:sldMkLst>
        <pc:spChg chg="mod">
          <ac:chgData name="Conner Heermann" userId="5a7331fd9aa18c11" providerId="LiveId" clId="{D3EC25A9-66FC-4A2C-9831-78266CEDAC69}" dt="2023-04-11T02:38:54.651" v="64900" actId="20577"/>
          <ac:spMkLst>
            <pc:docMk/>
            <pc:sldMk cId="3143599631" sldId="336"/>
            <ac:spMk id="2" creationId="{CB6EFA40-3311-FB38-8805-73C647266AF3}"/>
          </ac:spMkLst>
        </pc:spChg>
        <pc:spChg chg="mod">
          <ac:chgData name="Conner Heermann" userId="5a7331fd9aa18c11" providerId="LiveId" clId="{D3EC25A9-66FC-4A2C-9831-78266CEDAC69}" dt="2023-04-11T02:38:34.999" v="64886" actId="27636"/>
          <ac:spMkLst>
            <pc:docMk/>
            <pc:sldMk cId="3143599631" sldId="336"/>
            <ac:spMk id="3" creationId="{55A32F03-75CF-5581-0C43-9B5668C97DF4}"/>
          </ac:spMkLst>
        </pc:spChg>
      </pc:sldChg>
      <pc:sldChg chg="modSp new mod">
        <pc:chgData name="Conner Heermann" userId="5a7331fd9aa18c11" providerId="LiveId" clId="{D3EC25A9-66FC-4A2C-9831-78266CEDAC69}" dt="2023-04-18T14:45:21.068" v="69329" actId="20577"/>
        <pc:sldMkLst>
          <pc:docMk/>
          <pc:sldMk cId="2371742501" sldId="337"/>
        </pc:sldMkLst>
        <pc:spChg chg="mod">
          <ac:chgData name="Conner Heermann" userId="5a7331fd9aa18c11" providerId="LiveId" clId="{D3EC25A9-66FC-4A2C-9831-78266CEDAC69}" dt="2023-04-18T14:34:38.296" v="68302" actId="5793"/>
          <ac:spMkLst>
            <pc:docMk/>
            <pc:sldMk cId="2371742501" sldId="337"/>
            <ac:spMk id="2" creationId="{1F304004-4B41-385D-43CD-EB91ECA8F77E}"/>
          </ac:spMkLst>
        </pc:spChg>
        <pc:spChg chg="mod">
          <ac:chgData name="Conner Heermann" userId="5a7331fd9aa18c11" providerId="LiveId" clId="{D3EC25A9-66FC-4A2C-9831-78266CEDAC69}" dt="2023-04-18T14:45:21.068" v="69329" actId="20577"/>
          <ac:spMkLst>
            <pc:docMk/>
            <pc:sldMk cId="2371742501" sldId="337"/>
            <ac:spMk id="3" creationId="{12E04182-89F8-DC06-AEA6-2D36408BC42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5:56:37.285"/>
    </inkml:context>
    <inkml:brush xml:id="br0">
      <inkml:brushProperty name="width" value="0.05" units="cm"/>
      <inkml:brushProperty name="height" value="0.05" units="cm"/>
      <inkml:brushProperty name="color" value="#E71224"/>
    </inkml:brush>
  </inkml:definitions>
  <inkml:trace contextRef="#ctx0" brushRef="#br0">622 2969 24575,'0'1'0,"-3"30"0,-2-24 0,-7-18 0,8 3 0,0 0 0,0 0 0,1-1 0,-2-8 0,-9-22 0,10 33 0,0 1 0,0-1 0,-1 1 0,1-1 0,-1 1 0,0 0 0,-1 1 0,1-1 0,-9-4 0,7 4 0,1 1 0,-1-1 0,1-1 0,0 1 0,1-1 0,-1 0 0,-6-10 0,-2-11 0,2 0 0,-13-38 0,-15-34 0,21 57 0,-15-50 0,-11-23 0,36 91 0,0-2 0,2 1 0,1-1 0,1 0 0,1-1 0,0-27 0,-8-42 0,4 41 0,-1-82 0,-3-99 0,11-189 0,3-248 0,-1 587 0,4-129 0,-1 163 0,3-97 0,-25 165 0,-146 168 0,162-182 0,1-1 0,-1 0 0,1 1 0,-1-1 0,1 1 0,0 0 0,0-1 0,0 1 0,0 0 0,0 0 0,0-1 0,0 1 0,1 0 0,-1 0 0,1 0 0,-1 0 0,1 0 0,0 0 0,0 0 0,0 0 0,0 3 0,3-8 0,0 0 0,-1 1 0,2-1 0,-1 1 0,0 0 0,6-4 0,-3 3 0,9-9 0,-12 9 0,1-1 0,0 1 0,0 0 0,0 1 0,0-1 0,1 1 0,-1-1 0,1 1 0,-1 1 0,1-1 0,0 1 0,6-2 0,-7 2 0,1 0 0,-1-1 0,0 0 0,0 1 0,0-2 0,0 1 0,-1 0 0,1-1 0,0 0 0,-1 0 0,4-4 0,22-14 0,-27 19 0,0 1 0,0 1 0,0-1 0,0 0 0,0 0 0,0 1 0,1-1 0,-1 1 0,0 0 0,0-1 0,1 1 0,-1 0 0,0 0 0,1 1 0,-1-1 0,0 0 0,0 1 0,0-1 0,1 1 0,-1 0 0,0 0 0,0 0 0,0 0 0,0 0 0,0 0 0,0 1 0,-1-1 0,1 0 0,0 1 0,-1 0 0,1-1 0,-1 1 0,1 0 0,1 3 0,5 7 0,-1 1 0,0 0 0,-1 0 0,6 20 0,-1-5 0,5 9 0,-1-1 0,26 46 0,-21-58-13,-17-22-62,-1 0 0,0 1 0,1-1 0,-1 0 0,0 1 0,0-1-1,-1 1 1,1 0 0,0 0 0,-1 0 0,0 0 0,0 0 0,0 0-1,0 0 1,0 0 0,0 0 0,0 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22:21.474"/>
    </inkml:context>
    <inkml:brush xml:id="br0">
      <inkml:brushProperty name="width" value="0.05" units="cm"/>
      <inkml:brushProperty name="height" value="0.05" units="cm"/>
      <inkml:brushProperty name="color" value="#E71224"/>
    </inkml:brush>
  </inkml:definitions>
  <inkml:trace contextRef="#ctx0" brushRef="#br0">0 2425 24575,'0'0'0,"0"0"0,0-32 0,1-45 0,21-145 0,5 48 0,15-90 0,14-173 0,-30 193 0,13-133 0,-32 150 0,1 0 0,-2 84 0,-21 161 0,8-11 0,-27 36 0,2 1 0,2 2 0,-27 52 0,63-98 0,-1 0 0,0 0 0,1 0 0,-1-1 0,0 0 0,1 0 0,-1-1 0,8-3 0,-8 2 0,-1 1 0,1-1 0,0 1 0,0 0 0,0 0 0,0 1 0,0-1 0,1 1 0,-1 0 0,0 1 0,1-1 0,-1 1 0,0 0 0,1 0 0,-1 1 0,0 0 0,1 0 0,-1 0 0,0 0 0,0 1 0,0 0 0,0 0 0,0 0 0,0 1 0,-1-1 0,1 1 0,7 7 0,0-2 0,-1 0 0,1 1 0,-1 1 0,-1 0 0,0 0 0,0 1 0,-1 0 0,-1 1 0,0 0 0,9 19 0,-6-9-227,0 0-1,2-1 1,0-1-1,1 0 1,20 21-1,-23-29-6598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4T15:59:11.378"/>
    </inkml:context>
    <inkml:brush xml:id="br0">
      <inkml:brushProperty name="width" value="0.1" units="cm"/>
      <inkml:brushProperty name="height" value="0.2" units="cm"/>
      <inkml:brushProperty name="color" value="#00B44B"/>
      <inkml:brushProperty name="tip" value="rectangle"/>
      <inkml:brushProperty name="rasterOp" value="maskPen"/>
      <inkml:brushProperty name="ignorePressure" value="1"/>
    </inkml:brush>
  </inkml:definitions>
  <inkml:trace contextRef="#ctx0" brushRef="#br0">1 86,'0'-1,"0"0,0 1,1-1,-1 0,0 0,1 1,-1-1,0 0,1 1,-1-1,1 0,-1 1,1-1,-1 1,1-1,-1 1,1-1,0 1,-1-1,1 1,0-1,-1 1,1 0,0-1,1 1,30-7,-19 6,0 0,25 3,24 9,-40-6,0-1,1-2,-1 0,1-1,-1-1,27-3,-4-6,52-18,32-7,-80 26,1 3,-1 2,65 5,-112-2,1 1,0-1,-1 1,1 0,-1 0,0 0,1 0,-1 1,0-1,0 0,1 1,-1 0,0-1,0 1,-1 0,1 0,0 0,-1 1,1-1,1 3,4 9,0-1,6 22,-3-11,-1-3,2-1,0 0,2-1,19 25,-24-32,0 0,13 26,-17-29,0 0,1 0,0 0,1-1,0 0,0 0,0-1,11 10,-2-6,-1-2,2 0,-1 0,1-1,26 8,91 22,-44-14,-62-18,0 0,38 2,29 6,94 44,-57-16,2-10,-80-22,82 29,-122-33,0 1,0 0,-1 0,0 2,0-1,-1 1,11 12,27 21,-20-24,-23-15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4T15:59:19.474"/>
    </inkml:context>
    <inkml:brush xml:id="br0">
      <inkml:brushProperty name="width" value="0.1" units="cm"/>
      <inkml:brushProperty name="height" value="0.2" units="cm"/>
      <inkml:brushProperty name="color" value="#00B44B"/>
      <inkml:brushProperty name="tip" value="rectangle"/>
      <inkml:brushProperty name="rasterOp" value="maskPen"/>
      <inkml:brushProperty name="ignorePressure" value="1"/>
    </inkml:brush>
  </inkml:definitions>
  <inkml:trace contextRef="#ctx0" brushRef="#br0">1 0,'1'6,"1"-1,-1 1,1-1,1 0,-1 0,1 0,0 0,0 0,0 0,1-1,5 6,9 14,21 42,-27-43,1-1,1 0,1-1,23 24,2-3,-20-20,1 0,1-1,36 26,-44-38,1 0,-1-1,1-1,1-1,-1 0,1-1,0 0,20 2,-34-7,0 1,0-1,0 0,0 1,0 0,0-1,0 1,0 0,0 0,0 0,0 0,0 0,2 2,0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4T15:59:24.407"/>
    </inkml:context>
    <inkml:brush xml:id="br0">
      <inkml:brushProperty name="width" value="0.1" units="cm"/>
      <inkml:brushProperty name="height" value="0.2" units="cm"/>
      <inkml:brushProperty name="color" value="#00B44B"/>
      <inkml:brushProperty name="tip" value="rectangle"/>
      <inkml:brushProperty name="rasterOp" value="maskPen"/>
      <inkml:brushProperty name="ignorePressure" value="1"/>
    </inkml:brush>
  </inkml:definitions>
  <inkml:trace contextRef="#ctx0" brushRef="#br0">1 299,'31'-21,"-1"0,1 1,1 2,1 1,47-17,-66 28,0-1,0 0,-1-1,0 0,0-1,-1-1,19-19,-5 6,-17 17,-1 0,1 0,0 1,0 1,1-1,-1 1,17-3,-7 1,1 2,39-3,-36 7,0 2,-1 0,45 11,-29-5,54 14,-2 3,92 39,-137-44,-1 3,81 56,-70-43,56 40,-85-56,0 0,-2 2,-1 1,40 51,25 24,-22-22,-46-51,40 38,-51-55,1-2,0 1,0-1,0-1,0 0,1 0,0-1,0 0,1-1,22 3,-15-2,-11-2,-1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4T16:30:33.439"/>
    </inkml:context>
    <inkml:brush xml:id="br0">
      <inkml:brushProperty name="width" value="0.1" units="cm"/>
      <inkml:brushProperty name="height" value="0.2" units="cm"/>
      <inkml:brushProperty name="color" value="#00B44B"/>
      <inkml:brushProperty name="tip" value="rectangle"/>
      <inkml:brushProperty name="rasterOp" value="maskPen"/>
      <inkml:brushProperty name="ignorePressure" value="1"/>
    </inkml:brush>
  </inkml:definitions>
  <inkml:trace contextRef="#ctx0" brushRef="#br0">892 1860,'0'0,"0"0,0 0,0 0,0 0,-1-23,-1 16,0 0,0 0,0 0,-1 0,0 0,-1 1,1-1,-1 1,-6-7,-13-24,-23-50,-45-80,88 161,0 0,0 0,1-1,0 0,0 1,1-1,-1 0,2 0,-1 0,1-8,-1 4,0 5,0 0,0 1,-1-1,0 1,0-1,-1 1,1 0,-6-8,-30-38,36 49,-21-25,-2 1,-51-41,10 10,63 54,0 1,1-1,-1 0,1 0,0-1,0 1,0 0,0-1,0 1,1-1,-1 0,1 1,0-1,0 0,1 0,-1 0,1 0,0 0,0 0,0 0,1-5,-1-3,1 0,0 1,0 0,1 0,1 0,0 0,5-14,-3 11,-2-1,0 0,-1-1,-1 1,0-1,-1 1,-3-20,1-13,1 30,-1 0,-1 0,-1 0,0 1,-2 0,-7-19,5 16,1 1,1-2,1 1,-2-22,6 35,-1 1,1-1,-1 0,0 0,0 1,-1-1,0 1,0 0,-1 0,1 0,-1 0,-1 1,-4-6,-14-20,-39-79,-1-2,55 100,0 1,-1 0,-1 0,0 1,0 0,-21-15,27 23,0-1,0 1,0 1,-1-1,1 0,-1 1,1 0,-1 0,0 0,1 1,-1 0,0 0,0 0,1 0,-6 1,8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16:30:59.765"/>
    </inkml:context>
    <inkml:brush xml:id="br0">
      <inkml:brushProperty name="width" value="0.05" units="cm"/>
      <inkml:brushProperty name="height" value="0.05" units="cm"/>
      <inkml:brushProperty name="color" value="#E71224"/>
    </inkml:brush>
  </inkml:definitions>
  <inkml:trace contextRef="#ctx0" brushRef="#br0">0 0 24575,'0'0'0,"0"2"0,0 0 0,0 0 0,0 0 0,0 0 0,1 0 0,-1 0 0,0-1 0,1 1 0,0 0 0,-1 0 0,1 0 0,0-1 0,1 4 0,7 3 0,1-1 0,-1 0 0,1 0 0,0-1 0,19 9 0,-17-10 0,0 1 0,-1 1 0,0 0 0,17 14 0,-13-8 0,0-1 0,1 0 0,1-1 0,0-1 0,1-1 0,0 0 0,0-1 0,27 8 0,-28-9 0,0 1 0,0 0 0,-1 2 0,0 0 0,-1 0 0,21 20 0,-5-6 0,-19-16 0,-9-7 0,-1 1 0,1 0 0,0-1 0,-1 1 0,0 0 0,1 0 0,-1 0 0,0 1 0,3 4 0,-5-7 0,0 1 0,0-1 0,-1 1 0,1-1 0,0 1 0,0 0 0,-1-1 0,1 1 0,-1-1 0,1 1 0,0-1 0,-1 0 0,1 1 0,-1-1 0,1 1 0,-1-1 0,1 0 0,-1 1 0,0-1 0,1 0 0,-1 0 0,1 1 0,-1-1 0,0 0 0,0 0 0,-18 6 0,-9-1 0,-1-2 0,-1-1 0,1-1 0,-31-3 0,4 1 0,130 14 0,170-8 0,-251-33 0,-12-57-48,10 44-281,-1 1-1,-1 0 1,-21-44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16:31:02.755"/>
    </inkml:context>
    <inkml:brush xml:id="br0">
      <inkml:brushProperty name="width" value="0.05" units="cm"/>
      <inkml:brushProperty name="height" value="0.05" units="cm"/>
      <inkml:brushProperty name="color" value="#E71224"/>
    </inkml:brush>
  </inkml:definitions>
  <inkml:trace contextRef="#ctx0" brushRef="#br0">652 163 24575,'-6'-1'0,"-1"1"0,0-1 0,0 1 0,0 1 0,-11 1 0,-19 0 0,-107-12 0,-119-4 0,107 14 0,163-2 0,-1 1 0,0-2 0,0 1 0,0-1 0,0 1 0,0-2 0,0 1 0,-1-1 0,9-7 0,2 0 0,36-28 0,-36 26 0,0 0 0,33-18 0,-78 50 0,0 1 0,1 2 0,-44 44 0,70-65 0,0 2 0,0-1 0,-1 0 0,2 0 0,-1 1 0,0-1 0,0 1 0,1 0 0,-1-1 0,1 1 0,0 0 0,0 0 0,0 0 0,0 0 0,1 0 0,-1 0 0,1 0 0,0 0 0,0 0 0,0 0 0,0 0 0,1 5 0,1-2 0,0 1 0,1-1 0,0 0 0,0-1 0,1 1 0,-1 0 0,1-1 0,0 0 0,9 8 0,63 58 128,-23-25-1621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16:31:06.961"/>
    </inkml:context>
    <inkml:brush xml:id="br0">
      <inkml:brushProperty name="width" value="0.05" units="cm"/>
      <inkml:brushProperty name="height" value="0.05" units="cm"/>
      <inkml:brushProperty name="color" value="#E71224"/>
    </inkml:brush>
  </inkml:definitions>
  <inkml:trace contextRef="#ctx0" brushRef="#br0">3 72 24575,'0'0'0,"-1"0"0,1 0 0,0 1 0,0-1 0,-1 0 0,1 1 0,0-1 0,0 0 0,0 1 0,0-1 0,-1 0 0,1 1 0,0-1 0,0 0 0,0 1 0,0-1 0,0 0 0,0 1 0,0-1 0,0 1 0,0-1 0,0 0 0,0 1 0,0-1 0,1 0 0,-1 1 0,0-1 0,0 0 0,0 1 0,0-1 0,1 0 0,-1 1 0,0-1 0,0 0 0,0 1 0,1-1 0,-1 0 0,1 1 0,10 10 0,0-6 0,0 0 0,0-1 0,1 0 0,0-1 0,0 0 0,16 1 0,80 2 0,-52-4 0,31 5 0,0 3 0,144 36 0,-94-12 0,217 23 0,-318-55 0,-13-2 0,-18 1 0,-6 0 0,-152 32 0,93-22 0,-75 24 0,116-27 0,13-6 0,1 1 0,-1-1 0,1 0 0,-1 0 0,1-1 0,-1 0 0,0 0 0,0 0 0,-9 0 0,23-1 0,0 0 0,1-1 0,-1 0 0,0 0 0,0-1 0,0 0 0,11-4 0,4 0 0,56-13 0,106-30 0,-183 48 0,0 0 0,1 0 0,-1 0 0,0 0 0,0 0 0,0-1 0,0 1 0,-1-1 0,1 1 0,0-1 0,0 1 0,-1-1 0,1 0 0,-1 0 0,0 0 0,1 0 0,-1 0 0,0 0 0,1-4 0,-1 2 0,0-1 0,0 0 0,0 1 0,-1-1 0,0 0 0,0 1 0,0-1 0,0 1 0,-2-8 0,-1 0 0,0 1 0,-1 0 0,0 0 0,0 0 0,-1 1 0,-1 0 0,-9-15 0,-4 3-37,-1 1 0,-30-26 0,21 21-1217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16:31:09.903"/>
    </inkml:context>
    <inkml:brush xml:id="br0">
      <inkml:brushProperty name="width" value="0.05" units="cm"/>
      <inkml:brushProperty name="height" value="0.05" units="cm"/>
      <inkml:brushProperty name="color" value="#E71224"/>
    </inkml:brush>
  </inkml:definitions>
  <inkml:trace contextRef="#ctx0" brushRef="#br0">1072 506 24575,'0'0'0,"0"0"0,0 0 0,0 0 0,-30-4 0,-30-16 0,-89-43 0,82 33 0,17 11 0,-100-23 0,93 28 0,-74-29 0,19-8 0,74 31 0,-1 3 0,0 1 0,-77-21 0,114 37 0,0-1 0,0 1 0,0-1 0,-1 1 0,1 0 0,0 0 0,0 0 0,-1 0 0,1 0 0,0 0 0,-3 1 0,3 7 0,12 7 0,209 274 0,-205-274 0,-14-14 0,0-1 0,1 1 0,-1-1 0,0 1 0,1-1 0,-1 1 0,1-1 0,-1 1 0,1-1 0,-1 1 0,1-1 0,-1 0 0,1 1 0,0-1 0,-1 0 0,1 1 0,-1-1 0,1 0 0,0 0 0,-1 0 0,1 0 0,0 0 0,-1 1 0,2-1 0,-3-4 0,0 1 0,0 0 0,0 0 0,-1 0 0,1 1 0,-1-1 0,0 0 0,1 1 0,-1-1 0,-4-3 0,3 2 0,-145-177 0,123 150 0,14 19 0,1 0 0,0-1 0,1 0 0,-12-24 0,20 35 0,1 0 0,-1 0 0,1 0 0,0 0 0,0 0 0,0 0 0,0 0 0,0 0 0,0 0 0,0 0 0,1 0 0,-1 0 0,1 0 0,-1 0 0,1 0 0,0 1 0,0-1 0,0 0 0,0 0 0,0 1 0,0-1 0,1 1 0,-1-1 0,0 1 0,1-1 0,-1 1 0,4-2 0,1-3 0,1 2 0,0-1 0,0 1 0,0 0 0,11-4 0,17-4-455,0 2 0,65-10 0,-91 19-6371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16:31:47.167"/>
    </inkml:context>
    <inkml:brush xml:id="br0">
      <inkml:brushProperty name="width" value="0.05" units="cm"/>
      <inkml:brushProperty name="height" value="0.05" units="cm"/>
      <inkml:brushProperty name="color" value="#008C3A"/>
    </inkml:brush>
  </inkml:definitions>
  <inkml:trace contextRef="#ctx0" brushRef="#br0">0 418 24575,'0'1'0,"0"0"0,0 0 0,0 0 0,0 0 0,0 0 0,1 0 0,-1-1 0,0 1 0,0 0 0,1 0 0,-1 0 0,0 0 0,1 0 0,-1-1 0,1 1 0,0 0 0,-1 0 0,1-1 0,-1 1 0,1 0 0,0-1 0,-1 1 0,1-1 0,0 1 0,1 0 0,0 0 0,1 0 0,-1-1 0,0 1 0,1-1 0,-1 1 0,1-1 0,-1 0 0,1 0 0,3-1 0,4 0 0,0-1 0,0 0 0,17-7 0,69-30 0,110-37 0,-122 52 0,102-43 0,-115 42 0,-57 22 0,-1-1 0,1-1 0,-1 0 0,0-1 0,-1 0 0,0-1 0,0 0 0,16-13 0,6 4 0,-34 15 0,0 1 0,0-1 0,0 1 0,0-1 0,0 0 0,0 1 0,0-1 0,0 1 0,0-1 0,-1 1 0,1-1 0,0 1 0,0-1 0,0 1 0,-1-1 0,1 1 0,0-1 0,-1 1 0,1-1 0,0 1 0,-1-1 0,1 1 0,-1-1 0,1 1 0,0 0 0,-1-1 0,1 1 0,-1 0 0,1 0 0,-2-1 0,-16-11 0,16 11 0,-159-89 0,208 136 0,-45-44 0,10 8 0,0 0 0,-1 1 0,12 14 0,-20-19 0,1-1 0,-1 0 0,0 1 0,-1 0 0,1-1 0,-1 1 0,0 0 0,-1 0 0,1 0 0,0 13 0,-2-4 0,0 1 0,-1-1 0,-1 1 0,-1-1 0,0 0 0,-1 0 0,-6 16 0,4-13 0,1 1 0,1-1 0,-4 37 0,8-45-1365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5:56:44.556"/>
    </inkml:context>
    <inkml:brush xml:id="br0">
      <inkml:brushProperty name="width" value="0.05" units="cm"/>
      <inkml:brushProperty name="height" value="0.05" units="cm"/>
      <inkml:brushProperty name="color" value="#E71224"/>
    </inkml:brush>
  </inkml:definitions>
  <inkml:trace contextRef="#ctx0" brushRef="#br0">245 0 24575,'0'0'0,"-7"113"0,3-73 0,-1 36 0,3-25 0,-3 0 0,-12 52 0,6-43 0,3 1 0,3 1 0,4 103 0,-1 28 0,1-171 0,-4 200 0,14-172 0,-6-39 0,-1 0 0,0-1 0,0 20 0,-1-15 0,-3 5 0,1-19 0,0-1 0,0 0 0,1 0 0,-1 0 0,0 1 0,0-1 0,0 0 0,0 0 0,1 0 0,-1-1 0,0 1 0,0 0 0,0 0 0,1 0 0,-1-1 0,0 1 0,0 0 0,0 0 0,1-1 0,-1 1 0,0-1 0,1 1 0,-1-1 0,0 1 0,0-2 0,-36-20 0,1-2 0,-40-33 0,58 45 0,17 15 0,9 7 0,10 13 0,16 18 0,41 39 0,-73-78 0,-1-1 0,1 1 0,0-1 0,-1 0 0,1 0 0,0 0 0,0 0 0,0 0 0,0 0 0,0-1 0,0 1 0,0-1 0,0 1 0,0-1 0,0 0 0,0 0 0,0 0 0,1 0 0,1 0 0,0-1 0,0 0 0,0 0 0,0 0 0,0-1 0,-1 0 0,1 0 0,0 0 0,-1 0 0,5-3 0,4-6 0,0 0 0,-1 0 0,19-25 0,33-59 0,-42 60 0,28-34 0,-45 64-1365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16:31:50.350"/>
    </inkml:context>
    <inkml:brush xml:id="br0">
      <inkml:brushProperty name="width" value="0.05" units="cm"/>
      <inkml:brushProperty name="height" value="0.05" units="cm"/>
      <inkml:brushProperty name="color" value="#008C3A"/>
    </inkml:brush>
  </inkml:definitions>
  <inkml:trace contextRef="#ctx0" brushRef="#br0">887 1 24575,'0'0'0,"0"0"0,0 2 0,-1 0 0,1 0 0,-1 0 0,0 0 0,0 0 0,0 0 0,0 0 0,0 0 0,0-1 0,-3 4 0,-3 0 0,0-1 0,-1 0 0,0 0 0,0-1 0,0 0 0,0 0 0,0-1 0,-1 0 0,-9 1 0,-11 3 0,-25 12 0,-91 42 0,95-37 0,-1-2 0,-59 16 0,38-20 0,-110 32 0,173-45 0,0-1 0,1 2 0,-1-1 0,1 1 0,-9 7 0,-15 9 0,40-58 0,1 25 0,-1 0 0,1 0 0,1 1 0,13-13 0,-14 16 0,0-2 0,0 1 0,-1-1 0,0-1 0,12-22 0,-14 9 0,-8 20 0,-4 16 0,-39 77 0,-5 14 0,40-81 0,8-17 0,0-1 0,0 1 0,0 0 0,0 0 0,1 0 0,0 0 0,-1 8 0,2-12 0,0 1 0,0 0 0,1-1 0,-1 1 0,1 0 0,-1-1 0,1 1 0,0 0 0,-1-1 0,1 1 0,0-1 0,0 1 0,0-1 0,0 0 0,1 1 0,-1-1 0,0 0 0,1 0 0,-1 0 0,0 0 0,1 0 0,-1 0 0,1 0 0,0 0 0,-1-1 0,4 2 0,49 16-21,-43-15-128,0 0-1,0 1 1,-1 0 0,1 0-1,-1 1 1,0 1 0,0 0-1,15 12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8:49:10.395"/>
    </inkml:context>
    <inkml:brush xml:id="br0">
      <inkml:brushProperty name="width" value="0.05" units="cm"/>
      <inkml:brushProperty name="height" value="0.05" units="cm"/>
      <inkml:brushProperty name="color" value="#E71224"/>
    </inkml:brush>
  </inkml:definitions>
  <inkml:trace contextRef="#ctx0" brushRef="#br0">236 748 24575,'0'0'0,"-26"16"0,27-20 0,0 0 0,1 0 0,-1-1 0,1 1 0,0 0 0,1 1 0,-1-1 0,1 0 0,-1 0 0,7-5 0,5-10 0,-5 6 0,-1-1 0,-1 0 0,0 0 0,-1 0 0,0-1 0,-1 0 0,-1 0 0,0 0 0,-1 0 0,-1-1 0,1-26 0,-3 40 0,0-17 0,0 0 0,-1 0 0,0 0 0,-2 0 0,0 0 0,-2 0 0,-8-26 0,-29-38 0,28 59 0,-19-46 0,29 58 0,-1 1 0,0-1 0,0 1 0,-1 0 0,-1 1 0,0 0 0,0 0 0,-13-14 0,12 15 0,6 7 0,1 1 0,0-1 0,0 1 0,-1-1 0,1 1 0,-1 0 0,1 0 0,-1-1 0,1 1 0,-5-1 0,5 2 0,0 0 0,0 0 0,0 0 0,0 0 0,0 0 0,0 1 0,0-1 0,0 0 0,0 1 0,0-1 0,1 1 0,-1-1 0,0 1 0,0-1 0,0 1 0,0 0 0,1-1 0,-1 1 0,0 0 0,1 0 0,-1 0 0,0-1 0,1 1 0,-1 0 0,1 0 0,-1 0 0,1 1 0,-18 30 0,-15 35 0,-1 3 0,34-71 0,1 1 0,-1 0 0,0 0 0,0 0 0,0 0 0,0 0 0,0 0 0,0 0 0,0 0 0,0 0 0,0 0 0,0 0 0,0 0 0,0 0 0,1 0 0,-1 0 0,0 0 0,0 0 0,0 0 0,0-1 0,0 1 0,0 0 0,0 0 0,0 0 0,1 0 0,-1 1 0,0-1 0,0 0 0,0 0 0,0 0 0,0 0 0,0 0 0,0 0 0,0 0 0,0 0 0,1 0 0,-1 0 0,0 0 0,0 0 0,0 0 0,0 0 0,0 0 0,0 0 0,0 0 0,0 0 0,0 1 0,0-1 0,0 0 0,0 0 0,0 0 0,0 0 0,0 0 0,0 0 0,0 0 0,1 1 0,15-12 0,16-15 0,51-68 0,-81 93 0,0-1 0,1 1 0,-1 0 0,0 0 0,1 0 0,-1 0 0,1 1 0,-1-1 0,1 1 0,0-1 0,-1 1 0,1 0 0,-1 0 0,1 0 0,0 0 0,-1 0 0,1 1 0,-1-1 0,1 1 0,3 1 0,50 19 0,-21 2-1365,-27-16-5461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18:49:19.338"/>
    </inkml:context>
    <inkml:brush xml:id="br0">
      <inkml:brushProperty name="width" value="0.05" units="cm"/>
      <inkml:brushProperty name="height" value="0.05" units="cm"/>
      <inkml:brushProperty name="color" value="#E71224"/>
    </inkml:brush>
  </inkml:definitions>
  <inkml:trace contextRef="#ctx0" brushRef="#br0">1 5 24575,'0'0'0,"0"0"0,0 0 0,0 0 0,0 0 0,0 0 0,0 0 0,0 0 0,0 0 0,25 0 0,-2 0 0,-1 2 0,0 1 0,-1 1 0,1 1 0,22 7 0,105 47 0,7 1 0,-94-42 0,1-2 0,1-3 0,69 4 0,25-16 0,-168-34 0,0 15 0,0 1 0,-1 0 0,-1 0 0,0 1 0,-1 1 0,-1 0 0,-1 1 0,0 1 0,0 0 0,-23-14 0,65 80 0,-3-16 0,52 62 0,-1-2 0,-75-97 0,0 1 0,0-1 0,1 0 0,-1 1 0,0-1 0,0 0 0,0 1 0,0-1 0,0 0 0,1 1 0,-1-1 0,0 0 0,0 1 0,0-1 0,0 0 0,0 1 0,0-1 0,0 1 0,0-1 0,-1 0 0,1 1 0,0-1 0,0 0 0,0 1 0,0-1 0,0 0 0,0 1 0,-1-1 0,1 0 0,0 1 0,0-1 0,-1 0 0,1 1 0,-16 7 0,-29 3 0,35-9 0,-3 1-72,-30 7-251,0-1 0,-1-3-1,-71 2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0T15:57:10.449"/>
    </inkml:context>
    <inkml:brush xml:id="br0">
      <inkml:brushProperty name="width" value="0.05" units="cm"/>
      <inkml:brushProperty name="height" value="0.05" units="cm"/>
      <inkml:brushProperty name="color" value="#E71224"/>
    </inkml:brush>
  </inkml:definitions>
  <inkml:trace contextRef="#ctx0" brushRef="#br0">1 410 24575,'0'2'0,"-1"0"0,1 0 0,0 0 0,0 1 0,0-1 0,1 0 0,-1 0 0,0 0 0,1 1 0,-1-1 0,1 0 0,0 0 0,0 0 0,0 0 0,0 0 0,0 0 0,0 0 0,0-1 0,1 1 0,-1 0 0,1-1 0,-1 1 0,1-1 0,-1 1 0,1-1 0,0 0 0,0 1 0,0-1 0,0 0 0,0 0 0,0-1 0,0 1 0,0 0 0,0-1 0,0 1 0,1-1 0,-1 0 0,0 1 0,0-1 0,3 0 0,32 2 0,0-1 0,67-8 0,-97 5 0,0 0 0,-1 0 0,1-1 0,-1 1 0,1-2 0,-1 1 0,0-1 0,0 0 0,6-5 0,52-49 0,-28 24 0,18-7 0,-38 29 0,0 0 0,-1 0 0,22-25 0,22-35 0,31-36 0,-89 108 0,0-1 0,0 0 0,-1 0 0,1 1 0,0-1 0,0 0 0,-1 0 0,1 0 0,0 0 0,-1 0 0,1 0 0,-1 0 0,0 0 0,1 0 0,-1 0 0,0 0 0,1 0 0,-1 0 0,0-1 0,0 1 0,0 0 0,0 0 0,0 0 0,-1-2 0,1 2 0,-1 0 0,0 0 0,0 0 0,0 0 0,0 0 0,0 1 0,0-1 0,0 0 0,0 0 0,0 1 0,0-1 0,0 0 0,0 1 0,0 0 0,-1-1 0,1 1 0,-2-1 0,-9-1 0,1 0 0,-1 1 0,-17 1 0,25 0 0,-23 0 0,-15-1 0,33 2 0,17 0 0,16 1 0,0 1 0,0 1 0,23 7 0,-43-9 0,-1-1 0,0 1 0,0 0 0,0 0 0,0 0 0,0 0 0,-1 0 0,1 1 0,0 0 0,-1-1 0,0 1 0,0 0 0,0 0 0,0 0 0,0 0 0,-1 0 0,1 1 0,1 4 0,3 10 0,-1 0 0,4 26 0,-3-13 0,0 5-63,-1 0-1,-2 0 1,-2 55 0,-2-42-1049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5:57:33.097"/>
    </inkml:context>
    <inkml:brush xml:id="br0">
      <inkml:brushProperty name="width" value="0.05" units="cm"/>
      <inkml:brushProperty name="height" value="0.05" units="cm"/>
      <inkml:brushProperty name="color" value="#E71224"/>
    </inkml:brush>
  </inkml:definitions>
  <inkml:trace contextRef="#ctx0" brushRef="#br0">218 716 24575,'0'0'0,"0"0"0,0 0 0,0 0 0,0 0 0,0 0 0,-13-25 0,4-30 0,2 0 0,3 0 0,1-1 0,7-58 0,-2 7 0,-2-74 0,-36 181 0,23 2 0,0 0 0,0 1 0,1 0 0,-1 1 0,1 0 0,0 1 0,0 0 0,1 1 0,-1 0 0,-17 14 0,116-72 0,-52 33 0,38-29 0,-71 47 0,0 0 0,-1 0 0,1 0 0,0 0 0,0 0 0,0 1 0,0-1 0,0 1 0,0-1 0,0 1 0,0 0 0,0-1 0,0 1 0,0 0 0,0 0 0,0 1 0,0-1 0,0 0 0,0 1 0,-1-1 0,5 2 0,3 2 0,0 1 0,0-1 0,11 10 0,15 6 0,-11-11 0,0 1 0,0 1 0,-1 1 0,0 1 0,-1 2 0,-1 0 0,0 1 0,22 22 0,-36-31-107,-3-3-103,0 0 0,0 0 1,-1 0-1,0 0 1,4 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5:57:36.975"/>
    </inkml:context>
    <inkml:brush xml:id="br0">
      <inkml:brushProperty name="width" value="0.05" units="cm"/>
      <inkml:brushProperty name="height" value="0.05" units="cm"/>
      <inkml:brushProperty name="color" value="#E71224"/>
    </inkml:brush>
  </inkml:definitions>
  <inkml:trace contextRef="#ctx0" brushRef="#br0">310 558 24575,'0'0'0,"0"0"0,0 0 0,0 0 0,0 0 0,0 0 0,0 0 0,-1-25 0,-7-15 0,3 16 0,1 0 0,1 0 0,-1-30 0,-8-63 0,13-84 0,-2 201 0,1-1 0,-1 0 0,0 1 0,1-1 0,-1 0 0,0 1 0,1-1 0,-1 1 0,0-1 0,0 1 0,0-1 0,0 1 0,1 0 0,-1-1 0,0 1 0,0 0 0,0 0 0,0-1 0,0 1 0,0 0 0,-1 0 0,-22-2 0,18 3 0,1 0 0,-1 1 0,0-1 0,1 1 0,-1 0 0,1 1 0,-1-1 0,1 1 0,-9 7 0,-46 37 0,42-31 0,7-7 0,0 0 0,1 1 0,-1 1 0,2 0 0,0 0 0,0 1 0,-10 17 0,29-48 0,1 0 0,1 1 0,1 0 0,0 0 0,1 2 0,1 0 0,0 0 0,25-18 0,-29 26 0,-4 2 0,-1 1 0,1 0 0,0 0 0,0 0 0,0 1 0,1 0 0,-1 1 0,1 0 0,15-4 0,-8 6 0,-1 1 0,1 1 0,-1 0 0,1 1 0,-1 1 0,0 0 0,0 1 0,0 0 0,0 1 0,-1 1 0,0 0 0,0 1 0,0 0 0,-1 1 0,0 1 0,-1-1 0,0 2 0,20 20 0,44 58-1365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5:57:49.680"/>
    </inkml:context>
    <inkml:brush xml:id="br0">
      <inkml:brushProperty name="width" value="0.05" units="cm"/>
      <inkml:brushProperty name="height" value="0.05" units="cm"/>
      <inkml:brushProperty name="color" value="#008C3A"/>
    </inkml:brush>
  </inkml:definitions>
  <inkml:trace contextRef="#ctx0" brushRef="#br0">0 0 24575,'30'2'0,"1"1"0,35 8 0,-31-4 0,38 1 0,-57-6 0,0 1 0,0 0 0,28 10 0,20 5 0,192 44 0,-212-49 0,1-3 0,78 8 0,18 1 0,-94-10 0,87 3 0,58 0 0,-47 0 0,-106-3 0,-34-7 0,-1 0 0,1-1 0,-1 0 0,1 0 0,0 0 0,-1 0 0,1-1 0,0 0 0,-1 0 0,8 0 0,-31 26 0,-2-13 0,0 0 0,-1-1 0,-1-1 0,0-1 0,-40 11 0,36-12 0,-1 1 0,1 1 0,-39 22 0,44-16 0,25-15 0,13-8 0,-3 1 0,13-8 0,1 2 0,0 1 0,1 1 0,31-6 0,-42 12 0,54-11 0,-70 13 0,-1 1 0,0-1 0,1 1 0,-1-1 0,0 0 0,1 1 0,-1-1 0,0 1 0,0-1 0,1 0 0,-1 1 0,0-1 0,0 0 0,0 1 0,0-1 0,0 0 0,0 1 0,0-1 0,0 0 0,0 1 0,0-1 0,-1 0 0,1 1 0,0-1 0,0 0 0,-1 1 0,1-1 0,0 1 0,-1-1 0,1 0 0,-1 0 0,-10-20 0,-17-13 0,8 10 0,-32-51 0,40 57 0,-1 2 0,0 0 0,-1 0 0,-1 1 0,-1 1 0,0 1 0,-1 0 0,-19-11 0,32 21 0,1 1-1365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5:57:54.812"/>
    </inkml:context>
    <inkml:brush xml:id="br0">
      <inkml:brushProperty name="width" value="0.05" units="cm"/>
      <inkml:brushProperty name="height" value="0.05" units="cm"/>
      <inkml:brushProperty name="color" value="#008C3A"/>
    </inkml:brush>
  </inkml:definitions>
  <inkml:trace contextRef="#ctx0" brushRef="#br0">1699 0 24575,'0'0'0,"0"0"0,0 0 0,0 0 0,0 0 0,0 0 0,0 0 0,0 0 0,0 0 0,0 0 0,0 0 0,0 0 0,0 0 0,-37 1 0,-35 23 0,28-8 0,22-9 0,7-1 0,-1-1 0,1-1 0,-1-1 0,0 0 0,0-1 0,-20 1 0,17-2 0,0 0 0,-24 6 0,-21 1 0,-68 10 0,37-3 0,-59 7 0,-110 8 0,104-16 0,45-3 0,-213-1 0,332-11 0,0-1 0,0-1 0,-1 1 0,1-1 0,0 1 0,-1-1 0,0 0 0,0 0 0,1 0 0,-2-1 0,4-4 0,4-3 0,25-21 0,-20 20 0,-2-1 0,1 0 0,-2-1 0,12-16 0,-17 16 0,-7 13 0,0 0 0,1 0 0,-1 0 0,1 0 0,-1 1 0,1-1 0,-1 0 0,1 0 0,-1 0 0,1 0 0,0 1 0,0-1 0,-1 0 0,1 1 0,0-1 0,0 0 0,0 1 0,0-1 0,0 1 0,-1-1 0,1 1 0,0 0 0,0-1 0,0 1 0,0 0 0,0 0 0,0 0 0,0 0 0,0 0 0,1 0 0,1 0 0,-8 23 0,-5 2 0,-2 1 0,-1-2 0,-1 0 0,-1 0 0,-23 28 0,4-5 0,33-46 0,1 0 0,-1 0 0,0 0 0,1 1 0,0-1 0,-1 0 0,1 1 0,0-1 0,-1 0 0,1 1 0,0-1 0,0 0 0,0 1 0,0-1 0,1 0 0,-1 0 0,0 1 0,0-1 0,1 0 0,-1 1 0,1-1 0,-1 0 0,1 0 0,0 0 0,-1 1 0,2 0 0,29 33 0,-10-11 0,9 15-178,2-1 0,59 54 0,-67-69-653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22:07.773"/>
    </inkml:context>
    <inkml:brush xml:id="br0">
      <inkml:brushProperty name="width" value="0.05" units="cm"/>
      <inkml:brushProperty name="height" value="0.05" units="cm"/>
      <inkml:brushProperty name="color" value="#008C3A"/>
    </inkml:brush>
  </inkml:definitions>
  <inkml:trace contextRef="#ctx0" brushRef="#br0">276 113 24575,'-8'-112'0,"8"888"0,-9-580 0,9-147 0,-32-49 0,28 0 0,-1-1 0,0 0 0,1 0 0,-1 0 0,1-1 0,-1 0 0,1 1 0,0-1 0,-1-1 0,1 1 0,0-1 0,1 1 0,-6-5 0,-47-49 0,34 32 0,13 15 0,-25-22 0,33 29 0,-1 1 0,0 0 0,0 0 0,0 0 0,1 0 0,-1 0 0,0 1 0,0-1 0,0 0 0,0 1 0,0 0 0,0-1 0,-1 1 0,1 0 0,0 0 0,0 0 0,0 0 0,-3 1 0,22 29 0,-4-10 0,1-2 0,0 1 0,2-2 0,0 0 0,1-1 0,0 0 0,1-1 0,1-2 0,35 21 0,-45-31 0,0 0 0,0-1 0,0 0 0,0 0 0,0-1 0,1 0 0,-1-1 0,0 0 0,1 0 0,12-3 0,18 1 0,-34 2 0,1 0 0,-1 0 0,1-1 0,-1 0 0,1 0 0,-1-1 0,0 1 0,0-2 0,0 1 0,0-1 0,0 1 0,6-5 0,-4 0 0,0 1 0,0-1 0,-1-1 0,0 1 0,-1-1 0,0 0 0,6-10 0,1 1-47,-10 15-55,0-1 1,0 0 0,-1 0-1,0 0 1,0 0-1,1 0 1,-2 0 0,1-1-1,0 1 1,-1-1 0,1 1-1,0-8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22:16.658"/>
    </inkml:context>
    <inkml:brush xml:id="br0">
      <inkml:brushProperty name="width" value="0.05" units="cm"/>
      <inkml:brushProperty name="height" value="0.05" units="cm"/>
      <inkml:brushProperty name="color" value="#E71224"/>
    </inkml:brush>
  </inkml:definitions>
  <inkml:trace contextRef="#ctx0" brushRef="#br0">607 1294 24575,'-10'-4'0,"0"-1"0,0-1 0,0 0 0,1 0 0,0-1 0,1 0 0,-1-1 0,1 0 0,1 0 0,0 0 0,0-1 0,-6-10 0,-2-11 0,1 0 0,2-1 0,1-1 0,-8-35 0,9 27 0,-3 1 0,-18-41 0,6 19 0,-28-95 0,-2-9 0,14 68 0,-35-100 0,40 103 0,11 32 0,20 51 0,0 11 0,-3 18 0,5-8 0,-5 16 0,1 0 0,1 0 0,1 0 0,2 0 0,0 1 0,2 0 0,1-1 0,1 1 0,6 34 0,-6-61 0,-1 0 0,0 1 0,1-1 0,-1 0 0,0 0 0,1 1 0,-1-1 0,1 0 0,-1 0 0,1 0 0,-1 1 0,0-1 0,1 0 0,-1 0 0,1 0 0,-1 0 0,1 0 0,-1 0 0,1 0 0,-1 0 0,1 0 0,-1 0 0,1 0 0,-1-1 0,1 1 0,-1 0 0,0 0 0,1 0 0,-1 0 0,1-1 0,-1 1 0,0 0 0,1-1 0,-1 1 0,0 0 0,1 0 0,0-2 0,17-10 0,-11 2 0,1-2 0,-1 1 0,-1-1 0,0 0 0,-1 0 0,0 0 0,-1-1 0,0 0 0,3-19 0,-3 13 0,1-1 0,2 1 0,9-21 0,10-14 0,-25 52 0,1 1 0,0-1 0,-1 1 0,1 0 0,0 0 0,0 0 0,0 0 0,0 0 0,0 0 0,0 0 0,0 0 0,0 1 0,0-1 0,0 1 0,0-1 0,1 1 0,1 0 0,40-1 0,-39 1 3,1 1 0,-1 0 0,0 1-1,0-1 1,-1 1 0,1 0 0,0 0 0,0 1-1,7 4 1,40 34-116,-22-15-1167,-18-17-5546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3T16:22:18.884"/>
    </inkml:context>
    <inkml:brush xml:id="br0">
      <inkml:brushProperty name="width" value="0.05" units="cm"/>
      <inkml:brushProperty name="height" value="0.05" units="cm"/>
      <inkml:brushProperty name="color" value="#E71224"/>
    </inkml:brush>
  </inkml:definitions>
  <inkml:trace contextRef="#ctx0" brushRef="#br0">485 1549 24575,'0'0'0,"0"0"0,0 0 0,-5-10 0,-41-103 0,-40-144 0,39 106 0,32 107 0,-2-5 0,-14-69 0,11 20 0,-16-111 0,27 92 0,-24-197 0,31 300 0,3 10 0,-1 1 0,0 0 0,-1 0 0,1 0 0,0 0 0,-1 0 0,0 0 0,1 0 0,-1 0 0,-1 1 0,1-1 0,0 0 0,-1 0 0,1 1 0,-1-1 0,-3-4 0,4 7 0,0 0 0,0 0 0,0 0 0,0 0 0,0 0 0,0 0 0,0 0 0,0 0 0,0 0 0,0 1 0,0-1 0,0 0 0,0 1 0,0-1 0,0 1 0,0-1 0,0 1 0,0-1 0,0 1 0,1-1 0,-1 1 0,0 0 0,0 0 0,1-1 0,-1 1 0,1 0 0,-1 0 0,0 1 0,-16 26 0,3 2 0,1 1 0,1 0 0,2 1 0,1 1 0,2-1 0,-5 53 0,11-75 0,2 9 0,0-19 0,-1 0 0,1 0 0,0-1 0,-1 1 0,1 0 0,-1-1 0,1 1 0,-1-1 0,1 1 0,0 0 0,-1-1 0,1 1 0,-1-1 0,0 1 0,1-1 0,-1 0 0,1 1 0,-1-1 0,0 1 0,1-1 0,-1 0 0,0 1 0,0-1 0,0 0 0,0 1 0,1-2 0,8-17 0,1 1 0,1 1 0,1 0 0,0 0 0,1 1 0,1 1 0,1 0 0,0 1 0,23-17 0,-32 28 0,1 1 0,0 0 0,0 0 0,0 0 0,0 1 0,1 0 0,-1 1 0,0 0 0,0 0 0,1 0 0,12 3 0,13-2 0,-31 0-114,0-1 1,0 0-1,0 0 0,-1 1 0,1-1 1,0 1-1,0 0 0,0 0 0,0-1 1,0 1-1,1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A3D57-E755-42AB-8860-9644A18A90E5}"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82A4-956C-41C8-95EA-D04E24918997}" type="slidenum">
              <a:rPr lang="en-US" smtClean="0"/>
              <a:t>‹#›</a:t>
            </a:fld>
            <a:endParaRPr lang="en-US"/>
          </a:p>
        </p:txBody>
      </p:sp>
    </p:spTree>
    <p:extLst>
      <p:ext uri="{BB962C8B-B14F-4D97-AF65-F5344CB8AC3E}">
        <p14:creationId xmlns:p14="http://schemas.microsoft.com/office/powerpoint/2010/main" val="103103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5D86b45yJzU"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Talocrural joint is the most congruent join in the body </a:t>
            </a:r>
          </a:p>
        </p:txBody>
      </p:sp>
      <p:sp>
        <p:nvSpPr>
          <p:cNvPr id="4" name="Slide Number Placeholder 3"/>
          <p:cNvSpPr>
            <a:spLocks noGrp="1"/>
          </p:cNvSpPr>
          <p:nvPr>
            <p:ph type="sldNum" sz="quarter" idx="5"/>
          </p:nvPr>
        </p:nvSpPr>
        <p:spPr/>
        <p:txBody>
          <a:bodyPr/>
          <a:lstStyle/>
          <a:p>
            <a:fld id="{D3CC82A4-956C-41C8-95EA-D04E24918997}" type="slidenum">
              <a:rPr lang="en-US" smtClean="0"/>
              <a:t>4</a:t>
            </a:fld>
            <a:endParaRPr lang="en-US"/>
          </a:p>
        </p:txBody>
      </p:sp>
    </p:spTree>
    <p:extLst>
      <p:ext uri="{BB962C8B-B14F-4D97-AF65-F5344CB8AC3E}">
        <p14:creationId xmlns:p14="http://schemas.microsoft.com/office/powerpoint/2010/main" val="338743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for TTP; sometimes need to place the tissue in question in stretched position then palpate to elicit CC</a:t>
            </a:r>
          </a:p>
          <a:p>
            <a:r>
              <a:rPr lang="en-US" dirty="0"/>
              <a:t>Red – plantar fasciitis </a:t>
            </a:r>
          </a:p>
          <a:p>
            <a:r>
              <a:rPr lang="en-US" dirty="0"/>
              <a:t>Blue – Insertional Achilles Tendinopathy </a:t>
            </a:r>
          </a:p>
          <a:p>
            <a:r>
              <a:rPr lang="en-US" dirty="0"/>
              <a:t>Green – Mid-Substance Achilles Tendinopathy </a:t>
            </a:r>
          </a:p>
          <a:p>
            <a:r>
              <a:rPr lang="en-US" dirty="0"/>
              <a:t>Yellow – Lateral Metatarsalgia </a:t>
            </a:r>
          </a:p>
          <a:p>
            <a:r>
              <a:rPr lang="en-US" dirty="0"/>
              <a:t>Orange – Midfoot OA </a:t>
            </a:r>
          </a:p>
          <a:p>
            <a:r>
              <a:rPr lang="en-US" dirty="0"/>
              <a:t>Purple – Ankle Mortise OA </a:t>
            </a:r>
          </a:p>
          <a:p>
            <a:r>
              <a:rPr lang="en-US" dirty="0"/>
              <a:t>Sage – Hallux Rigidus </a:t>
            </a:r>
          </a:p>
          <a:p>
            <a:r>
              <a:rPr lang="en-US" dirty="0"/>
              <a:t>Pink – Tibialis Posterior Tendinopathy </a:t>
            </a:r>
          </a:p>
        </p:txBody>
      </p:sp>
      <p:sp>
        <p:nvSpPr>
          <p:cNvPr id="4" name="Slide Number Placeholder 3"/>
          <p:cNvSpPr>
            <a:spLocks noGrp="1"/>
          </p:cNvSpPr>
          <p:nvPr>
            <p:ph type="sldNum" sz="quarter" idx="5"/>
          </p:nvPr>
        </p:nvSpPr>
        <p:spPr/>
        <p:txBody>
          <a:bodyPr/>
          <a:lstStyle/>
          <a:p>
            <a:fld id="{D3CC82A4-956C-41C8-95EA-D04E24918997}" type="slidenum">
              <a:rPr lang="en-US" smtClean="0"/>
              <a:t>20</a:t>
            </a:fld>
            <a:endParaRPr lang="en-US"/>
          </a:p>
        </p:txBody>
      </p:sp>
    </p:spTree>
    <p:extLst>
      <p:ext uri="{BB962C8B-B14F-4D97-AF65-F5344CB8AC3E}">
        <p14:creationId xmlns:p14="http://schemas.microsoft.com/office/powerpoint/2010/main" val="206474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all inclusive list but a core set </a:t>
            </a:r>
          </a:p>
        </p:txBody>
      </p:sp>
      <p:sp>
        <p:nvSpPr>
          <p:cNvPr id="4" name="Slide Number Placeholder 3"/>
          <p:cNvSpPr>
            <a:spLocks noGrp="1"/>
          </p:cNvSpPr>
          <p:nvPr>
            <p:ph type="sldNum" sz="quarter" idx="5"/>
          </p:nvPr>
        </p:nvSpPr>
        <p:spPr/>
        <p:txBody>
          <a:bodyPr/>
          <a:lstStyle/>
          <a:p>
            <a:fld id="{D3CC82A4-956C-41C8-95EA-D04E24918997}" type="slidenum">
              <a:rPr lang="en-US" smtClean="0"/>
              <a:t>21</a:t>
            </a:fld>
            <a:endParaRPr lang="en-US"/>
          </a:p>
        </p:txBody>
      </p:sp>
    </p:spTree>
    <p:extLst>
      <p:ext uri="{BB962C8B-B14F-4D97-AF65-F5344CB8AC3E}">
        <p14:creationId xmlns:p14="http://schemas.microsoft.com/office/powerpoint/2010/main" val="365225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22</a:t>
            </a:fld>
            <a:endParaRPr lang="en-US"/>
          </a:p>
        </p:txBody>
      </p:sp>
    </p:spTree>
    <p:extLst>
      <p:ext uri="{BB962C8B-B14F-4D97-AF65-F5344CB8AC3E}">
        <p14:creationId xmlns:p14="http://schemas.microsoft.com/office/powerpoint/2010/main" val="4138648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each phase “ask” of a particular area of the foot – what forces is that area experiencing in each phase?  Compressive, tensile, concentric/eccentric loading? </a:t>
            </a:r>
          </a:p>
        </p:txBody>
      </p:sp>
      <p:sp>
        <p:nvSpPr>
          <p:cNvPr id="4" name="Slide Number Placeholder 3"/>
          <p:cNvSpPr>
            <a:spLocks noGrp="1"/>
          </p:cNvSpPr>
          <p:nvPr>
            <p:ph type="sldNum" sz="quarter" idx="5"/>
          </p:nvPr>
        </p:nvSpPr>
        <p:spPr/>
        <p:txBody>
          <a:bodyPr/>
          <a:lstStyle/>
          <a:p>
            <a:fld id="{D3CC82A4-956C-41C8-95EA-D04E24918997}" type="slidenum">
              <a:rPr lang="en-US" smtClean="0"/>
              <a:t>23</a:t>
            </a:fld>
            <a:endParaRPr lang="en-US"/>
          </a:p>
        </p:txBody>
      </p:sp>
    </p:spTree>
    <p:extLst>
      <p:ext uri="{BB962C8B-B14F-4D97-AF65-F5344CB8AC3E}">
        <p14:creationId xmlns:p14="http://schemas.microsoft.com/office/powerpoint/2010/main" val="282980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you’ll notice that either end of the spectrum (too rigid or too floppy) can cause drive similar pathology; too simplistic to compartmentalize pathologies to rigid foot vs floppy foot but some variation in presentation and risk </a:t>
            </a:r>
            <a:r>
              <a:rPr lang="en-US" dirty="0" err="1"/>
              <a:t>dependending</a:t>
            </a:r>
            <a:r>
              <a:rPr lang="en-US" dirty="0"/>
              <a:t> on drivers</a:t>
            </a:r>
          </a:p>
          <a:p>
            <a:pPr marL="171450" indent="-171450">
              <a:buFontTx/>
              <a:buChar char="-"/>
            </a:pPr>
            <a:r>
              <a:rPr lang="en-US" dirty="0"/>
              <a:t>Someone in the Red is going to need all the help they can get; someone in the yellow </a:t>
            </a:r>
          </a:p>
        </p:txBody>
      </p:sp>
      <p:sp>
        <p:nvSpPr>
          <p:cNvPr id="4" name="Slide Number Placeholder 3"/>
          <p:cNvSpPr>
            <a:spLocks noGrp="1"/>
          </p:cNvSpPr>
          <p:nvPr>
            <p:ph type="sldNum" sz="quarter" idx="5"/>
          </p:nvPr>
        </p:nvSpPr>
        <p:spPr/>
        <p:txBody>
          <a:bodyPr/>
          <a:lstStyle/>
          <a:p>
            <a:fld id="{D3CC82A4-956C-41C8-95EA-D04E24918997}" type="slidenum">
              <a:rPr lang="en-US" smtClean="0"/>
              <a:t>26</a:t>
            </a:fld>
            <a:endParaRPr lang="en-US"/>
          </a:p>
        </p:txBody>
      </p:sp>
    </p:spTree>
    <p:extLst>
      <p:ext uri="{BB962C8B-B14F-4D97-AF65-F5344CB8AC3E}">
        <p14:creationId xmlns:p14="http://schemas.microsoft.com/office/powerpoint/2010/main" val="16400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Consideration for orthotic intervention: condition, severity, patients' goals, other drivers or pathology </a:t>
            </a:r>
          </a:p>
          <a:p>
            <a:pPr marL="171450" indent="-171450">
              <a:buFontTx/>
              <a:buChar char="-"/>
            </a:pPr>
            <a:r>
              <a:rPr lang="en-US" dirty="0"/>
              <a:t>May affect intrinsic strength, but how much does this effect function? </a:t>
            </a:r>
          </a:p>
          <a:p>
            <a:pPr marL="171450" indent="-171450">
              <a:buFontTx/>
              <a:buChar char="-"/>
            </a:pPr>
            <a:r>
              <a:rPr lang="en-US" dirty="0"/>
              <a:t>Use in conjuncture with other treatments</a:t>
            </a:r>
          </a:p>
        </p:txBody>
      </p:sp>
      <p:sp>
        <p:nvSpPr>
          <p:cNvPr id="4" name="Slide Number Placeholder 3"/>
          <p:cNvSpPr>
            <a:spLocks noGrp="1"/>
          </p:cNvSpPr>
          <p:nvPr>
            <p:ph type="sldNum" sz="quarter" idx="5"/>
          </p:nvPr>
        </p:nvSpPr>
        <p:spPr/>
        <p:txBody>
          <a:bodyPr/>
          <a:lstStyle/>
          <a:p>
            <a:fld id="{D3CC82A4-956C-41C8-95EA-D04E24918997}" type="slidenum">
              <a:rPr lang="en-US" smtClean="0"/>
              <a:t>27</a:t>
            </a:fld>
            <a:endParaRPr lang="en-US"/>
          </a:p>
        </p:txBody>
      </p:sp>
    </p:spTree>
    <p:extLst>
      <p:ext uri="{BB962C8B-B14F-4D97-AF65-F5344CB8AC3E}">
        <p14:creationId xmlns:p14="http://schemas.microsoft.com/office/powerpoint/2010/main" val="205698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too simplistic to say a very supportive shoe is good for everyone with flat feet or </a:t>
            </a:r>
            <a:r>
              <a:rPr lang="en-US"/>
              <a:t>pronated </a:t>
            </a:r>
            <a:endParaRPr lang="en-US" dirty="0"/>
          </a:p>
          <a:p>
            <a:r>
              <a:rPr lang="en-US" dirty="0"/>
              <a:t>- what shoe feels good to the patient </a:t>
            </a:r>
          </a:p>
          <a:p>
            <a:r>
              <a:rPr lang="en-US" dirty="0"/>
              <a:t>- how does shoe get along with all the other players in the room? </a:t>
            </a:r>
          </a:p>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29</a:t>
            </a:fld>
            <a:endParaRPr lang="en-US"/>
          </a:p>
        </p:txBody>
      </p:sp>
    </p:spTree>
    <p:extLst>
      <p:ext uri="{BB962C8B-B14F-4D97-AF65-F5344CB8AC3E}">
        <p14:creationId xmlns:p14="http://schemas.microsoft.com/office/powerpoint/2010/main" val="3212433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Windlass mechanism of plantar aponeurosis </a:t>
            </a:r>
          </a:p>
          <a:p>
            <a:pPr marL="171450" indent="-171450">
              <a:buFontTx/>
              <a:buChar char="-"/>
            </a:pPr>
            <a:r>
              <a:rPr lang="en-US" dirty="0"/>
              <a:t>Posterior tib inserts on the inferolateral surface of the navicular tuberosity – weakness drives pronation </a:t>
            </a:r>
          </a:p>
        </p:txBody>
      </p:sp>
      <p:sp>
        <p:nvSpPr>
          <p:cNvPr id="4" name="Slide Number Placeholder 3"/>
          <p:cNvSpPr>
            <a:spLocks noGrp="1"/>
          </p:cNvSpPr>
          <p:nvPr>
            <p:ph type="sldNum" sz="quarter" idx="5"/>
          </p:nvPr>
        </p:nvSpPr>
        <p:spPr/>
        <p:txBody>
          <a:bodyPr/>
          <a:lstStyle/>
          <a:p>
            <a:fld id="{D3CC82A4-956C-41C8-95EA-D04E24918997}" type="slidenum">
              <a:rPr lang="en-US" smtClean="0"/>
              <a:t>31</a:t>
            </a:fld>
            <a:endParaRPr lang="en-US"/>
          </a:p>
        </p:txBody>
      </p:sp>
    </p:spTree>
    <p:extLst>
      <p:ext uri="{BB962C8B-B14F-4D97-AF65-F5344CB8AC3E}">
        <p14:creationId xmlns:p14="http://schemas.microsoft.com/office/powerpoint/2010/main" val="146138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Pearl: this site will typically be TTP, though is less severe case, may only be TTP with dorsiflexion of the ankle and great toe, try palpating here with the patient in prone; also appreciate tightness of medial bands of PF in this position </a:t>
            </a:r>
          </a:p>
        </p:txBody>
      </p:sp>
      <p:sp>
        <p:nvSpPr>
          <p:cNvPr id="4" name="Slide Number Placeholder 3"/>
          <p:cNvSpPr>
            <a:spLocks noGrp="1"/>
          </p:cNvSpPr>
          <p:nvPr>
            <p:ph type="sldNum" sz="quarter" idx="5"/>
          </p:nvPr>
        </p:nvSpPr>
        <p:spPr/>
        <p:txBody>
          <a:bodyPr/>
          <a:lstStyle/>
          <a:p>
            <a:fld id="{D3CC82A4-956C-41C8-95EA-D04E24918997}" type="slidenum">
              <a:rPr lang="en-US" smtClean="0"/>
              <a:t>33</a:t>
            </a:fld>
            <a:endParaRPr lang="en-US"/>
          </a:p>
        </p:txBody>
      </p:sp>
    </p:spTree>
    <p:extLst>
      <p:ext uri="{BB962C8B-B14F-4D97-AF65-F5344CB8AC3E}">
        <p14:creationId xmlns:p14="http://schemas.microsoft.com/office/powerpoint/2010/main" val="76973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Activity/Pathology Risk Curve</a:t>
            </a:r>
          </a:p>
          <a:p>
            <a:endParaRPr lang="en-US" dirty="0"/>
          </a:p>
          <a:p>
            <a:r>
              <a:rPr lang="en-US" dirty="0"/>
              <a:t> </a:t>
            </a:r>
          </a:p>
        </p:txBody>
      </p:sp>
      <p:sp>
        <p:nvSpPr>
          <p:cNvPr id="4" name="Slide Number Placeholder 3"/>
          <p:cNvSpPr>
            <a:spLocks noGrp="1"/>
          </p:cNvSpPr>
          <p:nvPr>
            <p:ph type="sldNum" sz="quarter" idx="5"/>
          </p:nvPr>
        </p:nvSpPr>
        <p:spPr/>
        <p:txBody>
          <a:bodyPr/>
          <a:lstStyle/>
          <a:p>
            <a:fld id="{D3CC82A4-956C-41C8-95EA-D04E24918997}" type="slidenum">
              <a:rPr lang="en-US" smtClean="0"/>
              <a:t>34</a:t>
            </a:fld>
            <a:endParaRPr lang="en-US"/>
          </a:p>
        </p:txBody>
      </p:sp>
    </p:spTree>
    <p:extLst>
      <p:ext uri="{BB962C8B-B14F-4D97-AF65-F5344CB8AC3E}">
        <p14:creationId xmlns:p14="http://schemas.microsoft.com/office/powerpoint/2010/main" val="397103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5</a:t>
            </a:fld>
            <a:endParaRPr lang="en-US"/>
          </a:p>
        </p:txBody>
      </p:sp>
    </p:spTree>
    <p:extLst>
      <p:ext uri="{BB962C8B-B14F-4D97-AF65-F5344CB8AC3E}">
        <p14:creationId xmlns:p14="http://schemas.microsoft.com/office/powerpoint/2010/main" val="842480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Too little pronation (pes cavus)</a:t>
            </a:r>
          </a:p>
          <a:p>
            <a:pPr marL="171450" indent="-171450">
              <a:buFontTx/>
              <a:buChar char="-"/>
            </a:pPr>
            <a:r>
              <a:rPr lang="en-US" dirty="0"/>
              <a:t>Too much pronation (pes planus) </a:t>
            </a:r>
          </a:p>
          <a:p>
            <a:pPr marL="171450" indent="-171450">
              <a:buFontTx/>
              <a:buChar char="-"/>
            </a:pPr>
            <a:r>
              <a:rPr lang="en-US" dirty="0"/>
              <a:t>Squatting on toes </a:t>
            </a:r>
          </a:p>
        </p:txBody>
      </p:sp>
      <p:sp>
        <p:nvSpPr>
          <p:cNvPr id="4" name="Slide Number Placeholder 3"/>
          <p:cNvSpPr>
            <a:spLocks noGrp="1"/>
          </p:cNvSpPr>
          <p:nvPr>
            <p:ph type="sldNum" sz="quarter" idx="5"/>
          </p:nvPr>
        </p:nvSpPr>
        <p:spPr/>
        <p:txBody>
          <a:bodyPr/>
          <a:lstStyle/>
          <a:p>
            <a:fld id="{D3CC82A4-956C-41C8-95EA-D04E24918997}" type="slidenum">
              <a:rPr lang="en-US" smtClean="0"/>
              <a:t>36</a:t>
            </a:fld>
            <a:endParaRPr lang="en-US"/>
          </a:p>
        </p:txBody>
      </p:sp>
    </p:spTree>
    <p:extLst>
      <p:ext uri="{BB962C8B-B14F-4D97-AF65-F5344CB8AC3E}">
        <p14:creationId xmlns:p14="http://schemas.microsoft.com/office/powerpoint/2010/main" val="222524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Rationale for night splints </a:t>
            </a:r>
          </a:p>
          <a:p>
            <a:pPr marL="171450" indent="-171450">
              <a:buFontTx/>
              <a:buChar char="-"/>
            </a:pPr>
            <a:r>
              <a:rPr lang="en-US" dirty="0"/>
              <a:t>Parameters for return to running… </a:t>
            </a:r>
          </a:p>
          <a:p>
            <a:pPr marL="171450" indent="-171450">
              <a:buFontTx/>
              <a:buChar char="-"/>
            </a:pPr>
            <a:r>
              <a:rPr lang="en-US" dirty="0"/>
              <a:t>Foot position for cycling</a:t>
            </a:r>
          </a:p>
        </p:txBody>
      </p:sp>
      <p:sp>
        <p:nvSpPr>
          <p:cNvPr id="4" name="Slide Number Placeholder 3"/>
          <p:cNvSpPr>
            <a:spLocks noGrp="1"/>
          </p:cNvSpPr>
          <p:nvPr>
            <p:ph type="sldNum" sz="quarter" idx="5"/>
          </p:nvPr>
        </p:nvSpPr>
        <p:spPr/>
        <p:txBody>
          <a:bodyPr/>
          <a:lstStyle/>
          <a:p>
            <a:fld id="{D3CC82A4-956C-41C8-95EA-D04E24918997}" type="slidenum">
              <a:rPr lang="en-US" smtClean="0"/>
              <a:t>37</a:t>
            </a:fld>
            <a:endParaRPr lang="en-US"/>
          </a:p>
        </p:txBody>
      </p:sp>
    </p:spTree>
    <p:extLst>
      <p:ext uri="{BB962C8B-B14F-4D97-AF65-F5344CB8AC3E}">
        <p14:creationId xmlns:p14="http://schemas.microsoft.com/office/powerpoint/2010/main" val="81254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*expert opinion – less evidence for exercise alone as intervention for PF but recommended clinically </a:t>
            </a:r>
          </a:p>
          <a:p>
            <a:r>
              <a:rPr lang="en-US" dirty="0"/>
              <a:t>For intervention – what does the patient want? What is their goal?  Full resolution of pain immediately? Get back to barefoot running on the beach? How irritable is their pain?  Do they need maximum intervention and support or moderate? Consider activity/training demands </a:t>
            </a:r>
          </a:p>
          <a:p>
            <a:r>
              <a:rPr lang="en-US" dirty="0"/>
              <a:t>E3 Rehab Video Link: </a:t>
            </a:r>
            <a:r>
              <a:rPr lang="en-US" dirty="0">
                <a:hlinkClick r:id="rId3"/>
              </a:rPr>
              <a:t>(1) Plantar Fasciitis (Education | Myths | Stretching &amp; Strengthening Exercises) - YouTube</a:t>
            </a:r>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38</a:t>
            </a:fld>
            <a:endParaRPr lang="en-US"/>
          </a:p>
        </p:txBody>
      </p:sp>
    </p:spTree>
    <p:extLst>
      <p:ext uri="{BB962C8B-B14F-4D97-AF65-F5344CB8AC3E}">
        <p14:creationId xmlns:p14="http://schemas.microsoft.com/office/powerpoint/2010/main" val="3434591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44</a:t>
            </a:fld>
            <a:endParaRPr lang="en-US"/>
          </a:p>
        </p:txBody>
      </p:sp>
    </p:spTree>
    <p:extLst>
      <p:ext uri="{BB962C8B-B14F-4D97-AF65-F5344CB8AC3E}">
        <p14:creationId xmlns:p14="http://schemas.microsoft.com/office/powerpoint/2010/main" val="136661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Can present simultaneously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61</a:t>
            </a:fld>
            <a:endParaRPr lang="en-US"/>
          </a:p>
        </p:txBody>
      </p:sp>
    </p:spTree>
    <p:extLst>
      <p:ext uri="{BB962C8B-B14F-4D97-AF65-F5344CB8AC3E}">
        <p14:creationId xmlns:p14="http://schemas.microsoft.com/office/powerpoint/2010/main" val="660825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Explain tests </a:t>
            </a:r>
          </a:p>
        </p:txBody>
      </p:sp>
      <p:sp>
        <p:nvSpPr>
          <p:cNvPr id="4" name="Slide Number Placeholder 3"/>
          <p:cNvSpPr>
            <a:spLocks noGrp="1"/>
          </p:cNvSpPr>
          <p:nvPr>
            <p:ph type="sldNum" sz="quarter" idx="5"/>
          </p:nvPr>
        </p:nvSpPr>
        <p:spPr/>
        <p:txBody>
          <a:bodyPr/>
          <a:lstStyle/>
          <a:p>
            <a:fld id="{D3CC82A4-956C-41C8-95EA-D04E24918997}" type="slidenum">
              <a:rPr lang="en-US" smtClean="0"/>
              <a:t>62</a:t>
            </a:fld>
            <a:endParaRPr lang="en-US"/>
          </a:p>
        </p:txBody>
      </p:sp>
    </p:spTree>
    <p:extLst>
      <p:ext uri="{BB962C8B-B14F-4D97-AF65-F5344CB8AC3E}">
        <p14:creationId xmlns:p14="http://schemas.microsoft.com/office/powerpoint/2010/main" val="2587599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65</a:t>
            </a:fld>
            <a:endParaRPr lang="en-US"/>
          </a:p>
        </p:txBody>
      </p:sp>
    </p:spTree>
    <p:extLst>
      <p:ext uri="{BB962C8B-B14F-4D97-AF65-F5344CB8AC3E}">
        <p14:creationId xmlns:p14="http://schemas.microsoft.com/office/powerpoint/2010/main" val="1425173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66</a:t>
            </a:fld>
            <a:endParaRPr lang="en-US"/>
          </a:p>
        </p:txBody>
      </p:sp>
    </p:spTree>
    <p:extLst>
      <p:ext uri="{BB962C8B-B14F-4D97-AF65-F5344CB8AC3E}">
        <p14:creationId xmlns:p14="http://schemas.microsoft.com/office/powerpoint/2010/main" val="421816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Transverse tarsal joint allows for adaption to uneven surfaces </a:t>
            </a:r>
          </a:p>
        </p:txBody>
      </p:sp>
      <p:sp>
        <p:nvSpPr>
          <p:cNvPr id="4" name="Slide Number Placeholder 3"/>
          <p:cNvSpPr>
            <a:spLocks noGrp="1"/>
          </p:cNvSpPr>
          <p:nvPr>
            <p:ph type="sldNum" sz="quarter" idx="5"/>
          </p:nvPr>
        </p:nvSpPr>
        <p:spPr/>
        <p:txBody>
          <a:bodyPr/>
          <a:lstStyle/>
          <a:p>
            <a:fld id="{D3CC82A4-956C-41C8-95EA-D04E24918997}" type="slidenum">
              <a:rPr lang="en-US" smtClean="0"/>
              <a:t>6</a:t>
            </a:fld>
            <a:endParaRPr lang="en-US"/>
          </a:p>
        </p:txBody>
      </p:sp>
    </p:spTree>
    <p:extLst>
      <p:ext uri="{BB962C8B-B14F-4D97-AF65-F5344CB8AC3E}">
        <p14:creationId xmlns:p14="http://schemas.microsoft.com/office/powerpoint/2010/main" val="2495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occur when: </a:t>
            </a:r>
          </a:p>
          <a:p>
            <a:pPr marL="171450" indent="-171450">
              <a:buFontTx/>
              <a:buChar char="-"/>
            </a:pPr>
            <a:r>
              <a:rPr lang="en-US" dirty="0"/>
              <a:t>Not enough pronation </a:t>
            </a:r>
          </a:p>
          <a:p>
            <a:pPr marL="171450" indent="-171450">
              <a:buFontTx/>
              <a:buChar char="-"/>
            </a:pPr>
            <a:r>
              <a:rPr lang="en-US" dirty="0"/>
              <a:t>Too much pronation </a:t>
            </a:r>
          </a:p>
          <a:p>
            <a:pPr marL="171450" indent="-171450">
              <a:buFontTx/>
              <a:buChar char="-"/>
            </a:pPr>
            <a:r>
              <a:rPr lang="en-US" dirty="0"/>
              <a:t>Pronation occurs too early </a:t>
            </a:r>
          </a:p>
          <a:p>
            <a:pPr marL="171450" indent="-171450">
              <a:buFontTx/>
              <a:buChar char="-"/>
            </a:pPr>
            <a:r>
              <a:rPr lang="en-US" dirty="0"/>
              <a:t>Pronation occurs too late </a:t>
            </a:r>
          </a:p>
          <a:p>
            <a:pPr marL="171450" indent="-171450">
              <a:buFontTx/>
              <a:buChar char="-"/>
            </a:pPr>
            <a:r>
              <a:rPr lang="en-US" dirty="0"/>
              <a:t>Pronation occurs too long </a:t>
            </a:r>
          </a:p>
        </p:txBody>
      </p:sp>
      <p:sp>
        <p:nvSpPr>
          <p:cNvPr id="4" name="Slide Number Placeholder 3"/>
          <p:cNvSpPr>
            <a:spLocks noGrp="1"/>
          </p:cNvSpPr>
          <p:nvPr>
            <p:ph type="sldNum" sz="quarter" idx="5"/>
          </p:nvPr>
        </p:nvSpPr>
        <p:spPr/>
        <p:txBody>
          <a:bodyPr/>
          <a:lstStyle/>
          <a:p>
            <a:fld id="{D3CC82A4-956C-41C8-95EA-D04E24918997}" type="slidenum">
              <a:rPr lang="en-US" smtClean="0"/>
              <a:t>8</a:t>
            </a:fld>
            <a:endParaRPr lang="en-US"/>
          </a:p>
        </p:txBody>
      </p:sp>
    </p:spTree>
    <p:extLst>
      <p:ext uri="{BB962C8B-B14F-4D97-AF65-F5344CB8AC3E}">
        <p14:creationId xmlns:p14="http://schemas.microsoft.com/office/powerpoint/2010/main" val="410307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9</a:t>
            </a:fld>
            <a:endParaRPr lang="en-US"/>
          </a:p>
        </p:txBody>
      </p:sp>
    </p:spTree>
    <p:extLst>
      <p:ext uri="{BB962C8B-B14F-4D97-AF65-F5344CB8AC3E}">
        <p14:creationId xmlns:p14="http://schemas.microsoft.com/office/powerpoint/2010/main" val="330193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10</a:t>
            </a:fld>
            <a:endParaRPr lang="en-US"/>
          </a:p>
        </p:txBody>
      </p:sp>
    </p:spTree>
    <p:extLst>
      <p:ext uri="{BB962C8B-B14F-4D97-AF65-F5344CB8AC3E}">
        <p14:creationId xmlns:p14="http://schemas.microsoft.com/office/powerpoint/2010/main" val="2986333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 what is the position of the body during the activity (static or dynamic), what types of movements are involved? Bending, lifting, twisting, pivoting?  How do these movements affect bony anatomy and biomechanical factors </a:t>
            </a:r>
          </a:p>
          <a:p>
            <a:r>
              <a:rPr lang="en-US" dirty="0"/>
              <a:t>Goldilocks zone – enough of a stimulus to drive tissue adaptation without causing tissue damage – just the right amount </a:t>
            </a:r>
          </a:p>
        </p:txBody>
      </p:sp>
      <p:sp>
        <p:nvSpPr>
          <p:cNvPr id="4" name="Slide Number Placeholder 3"/>
          <p:cNvSpPr>
            <a:spLocks noGrp="1"/>
          </p:cNvSpPr>
          <p:nvPr>
            <p:ph type="sldNum" sz="quarter" idx="5"/>
          </p:nvPr>
        </p:nvSpPr>
        <p:spPr/>
        <p:txBody>
          <a:bodyPr/>
          <a:lstStyle/>
          <a:p>
            <a:fld id="{D3CC82A4-956C-41C8-95EA-D04E24918997}" type="slidenum">
              <a:rPr lang="en-US" smtClean="0"/>
              <a:t>12</a:t>
            </a:fld>
            <a:endParaRPr lang="en-US"/>
          </a:p>
        </p:txBody>
      </p:sp>
    </p:spTree>
    <p:extLst>
      <p:ext uri="{BB962C8B-B14F-4D97-AF65-F5344CB8AC3E}">
        <p14:creationId xmlns:p14="http://schemas.microsoft.com/office/powerpoint/2010/main" val="4826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C82A4-956C-41C8-95EA-D04E24918997}" type="slidenum">
              <a:rPr lang="en-US" smtClean="0"/>
              <a:t>15</a:t>
            </a:fld>
            <a:endParaRPr lang="en-US"/>
          </a:p>
        </p:txBody>
      </p:sp>
    </p:spTree>
    <p:extLst>
      <p:ext uri="{BB962C8B-B14F-4D97-AF65-F5344CB8AC3E}">
        <p14:creationId xmlns:p14="http://schemas.microsoft.com/office/powerpoint/2010/main" val="63581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normal subjective components of the exam </a:t>
            </a:r>
          </a:p>
        </p:txBody>
      </p:sp>
      <p:sp>
        <p:nvSpPr>
          <p:cNvPr id="4" name="Slide Number Placeholder 3"/>
          <p:cNvSpPr>
            <a:spLocks noGrp="1"/>
          </p:cNvSpPr>
          <p:nvPr>
            <p:ph type="sldNum" sz="quarter" idx="5"/>
          </p:nvPr>
        </p:nvSpPr>
        <p:spPr/>
        <p:txBody>
          <a:bodyPr/>
          <a:lstStyle/>
          <a:p>
            <a:fld id="{D3CC82A4-956C-41C8-95EA-D04E24918997}" type="slidenum">
              <a:rPr lang="en-US" smtClean="0"/>
              <a:t>19</a:t>
            </a:fld>
            <a:endParaRPr lang="en-US"/>
          </a:p>
        </p:txBody>
      </p:sp>
    </p:spTree>
    <p:extLst>
      <p:ext uri="{BB962C8B-B14F-4D97-AF65-F5344CB8AC3E}">
        <p14:creationId xmlns:p14="http://schemas.microsoft.com/office/powerpoint/2010/main" val="60067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69F2AC-2C30-4913-BAF0-83556872E62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5A457-1F30-4FFA-B25E-CD0754A174C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55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9F2AC-2C30-4913-BAF0-83556872E62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5A457-1F30-4FFA-B25E-CD0754A174C5}" type="slidenum">
              <a:rPr lang="en-US" smtClean="0"/>
              <a:t>‹#›</a:t>
            </a:fld>
            <a:endParaRPr lang="en-US"/>
          </a:p>
        </p:txBody>
      </p:sp>
    </p:spTree>
    <p:extLst>
      <p:ext uri="{BB962C8B-B14F-4D97-AF65-F5344CB8AC3E}">
        <p14:creationId xmlns:p14="http://schemas.microsoft.com/office/powerpoint/2010/main" val="133548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9F2AC-2C30-4913-BAF0-83556872E62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5A457-1F30-4FFA-B25E-CD0754A174C5}" type="slidenum">
              <a:rPr lang="en-US" smtClean="0"/>
              <a:t>‹#›</a:t>
            </a:fld>
            <a:endParaRPr lang="en-US"/>
          </a:p>
        </p:txBody>
      </p:sp>
    </p:spTree>
    <p:extLst>
      <p:ext uri="{BB962C8B-B14F-4D97-AF65-F5344CB8AC3E}">
        <p14:creationId xmlns:p14="http://schemas.microsoft.com/office/powerpoint/2010/main" val="237523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9F2AC-2C30-4913-BAF0-83556872E62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5A457-1F30-4FFA-B25E-CD0754A174C5}" type="slidenum">
              <a:rPr lang="en-US" smtClean="0"/>
              <a:t>‹#›</a:t>
            </a:fld>
            <a:endParaRPr lang="en-US"/>
          </a:p>
        </p:txBody>
      </p:sp>
    </p:spTree>
    <p:extLst>
      <p:ext uri="{BB962C8B-B14F-4D97-AF65-F5344CB8AC3E}">
        <p14:creationId xmlns:p14="http://schemas.microsoft.com/office/powerpoint/2010/main" val="35792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9F2AC-2C30-4913-BAF0-83556872E62F}"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5A457-1F30-4FFA-B25E-CD0754A174C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56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69F2AC-2C30-4913-BAF0-83556872E62F}"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5A457-1F30-4FFA-B25E-CD0754A174C5}" type="slidenum">
              <a:rPr lang="en-US" smtClean="0"/>
              <a:t>‹#›</a:t>
            </a:fld>
            <a:endParaRPr lang="en-US"/>
          </a:p>
        </p:txBody>
      </p:sp>
    </p:spTree>
    <p:extLst>
      <p:ext uri="{BB962C8B-B14F-4D97-AF65-F5344CB8AC3E}">
        <p14:creationId xmlns:p14="http://schemas.microsoft.com/office/powerpoint/2010/main" val="397245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69F2AC-2C30-4913-BAF0-83556872E62F}"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5A457-1F30-4FFA-B25E-CD0754A174C5}" type="slidenum">
              <a:rPr lang="en-US" smtClean="0"/>
              <a:t>‹#›</a:t>
            </a:fld>
            <a:endParaRPr lang="en-US"/>
          </a:p>
        </p:txBody>
      </p:sp>
    </p:spTree>
    <p:extLst>
      <p:ext uri="{BB962C8B-B14F-4D97-AF65-F5344CB8AC3E}">
        <p14:creationId xmlns:p14="http://schemas.microsoft.com/office/powerpoint/2010/main" val="193687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69F2AC-2C30-4913-BAF0-83556872E62F}"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5A457-1F30-4FFA-B25E-CD0754A174C5}" type="slidenum">
              <a:rPr lang="en-US" smtClean="0"/>
              <a:t>‹#›</a:t>
            </a:fld>
            <a:endParaRPr lang="en-US"/>
          </a:p>
        </p:txBody>
      </p:sp>
    </p:spTree>
    <p:extLst>
      <p:ext uri="{BB962C8B-B14F-4D97-AF65-F5344CB8AC3E}">
        <p14:creationId xmlns:p14="http://schemas.microsoft.com/office/powerpoint/2010/main" val="424065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69F2AC-2C30-4913-BAF0-83556872E62F}" type="datetimeFigureOut">
              <a:rPr lang="en-US" smtClean="0"/>
              <a:t>4/28/2023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015A457-1F30-4FFA-B25E-CD0754A174C5}" type="slidenum">
              <a:rPr lang="en-US" smtClean="0"/>
              <a:t>‹#›</a:t>
            </a:fld>
            <a:endParaRPr lang="en-US"/>
          </a:p>
        </p:txBody>
      </p:sp>
    </p:spTree>
    <p:extLst>
      <p:ext uri="{BB962C8B-B14F-4D97-AF65-F5344CB8AC3E}">
        <p14:creationId xmlns:p14="http://schemas.microsoft.com/office/powerpoint/2010/main" val="355732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69F2AC-2C30-4913-BAF0-83556872E62F}" type="datetimeFigureOut">
              <a:rPr lang="en-US" smtClean="0"/>
              <a:t>4/28/2023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15A457-1F30-4FFA-B25E-CD0754A174C5}" type="slidenum">
              <a:rPr lang="en-US" smtClean="0"/>
              <a:t>‹#›</a:t>
            </a:fld>
            <a:endParaRPr lang="en-US"/>
          </a:p>
        </p:txBody>
      </p:sp>
    </p:spTree>
    <p:extLst>
      <p:ext uri="{BB962C8B-B14F-4D97-AF65-F5344CB8AC3E}">
        <p14:creationId xmlns:p14="http://schemas.microsoft.com/office/powerpoint/2010/main" val="295630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69F2AC-2C30-4913-BAF0-83556872E62F}"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5A457-1F30-4FFA-B25E-CD0754A174C5}" type="slidenum">
              <a:rPr lang="en-US" smtClean="0"/>
              <a:t>‹#›</a:t>
            </a:fld>
            <a:endParaRPr lang="en-US"/>
          </a:p>
        </p:txBody>
      </p:sp>
    </p:spTree>
    <p:extLst>
      <p:ext uri="{BB962C8B-B14F-4D97-AF65-F5344CB8AC3E}">
        <p14:creationId xmlns:p14="http://schemas.microsoft.com/office/powerpoint/2010/main" val="13689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969F2AC-2C30-4913-BAF0-83556872E62F}" type="datetimeFigureOut">
              <a:rPr lang="en-US" smtClean="0"/>
              <a:t>4/28/2023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15A457-1F30-4FFA-B25E-CD0754A174C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282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customXml" Target="../ink/ink5.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1.png"/><Relationship Id="rId14" Type="http://schemas.openxmlformats.org/officeDocument/2006/relationships/customXml" Target="../ink/ink6.xml"/></Relationships>
</file>

<file path=ppt/slides/_rels/slide33.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41.png"/><Relationship Id="rId4" Type="http://schemas.openxmlformats.org/officeDocument/2006/relationships/customXml" Target="../ink/ink11.xml"/><Relationship Id="rId9" Type="http://schemas.openxmlformats.org/officeDocument/2006/relationships/image" Target="../media/image43.png"/></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customXml" Target="../ink/ink18.xml"/><Relationship Id="rId18" Type="http://schemas.openxmlformats.org/officeDocument/2006/relationships/image" Target="../media/image53.png"/><Relationship Id="rId3" Type="http://schemas.openxmlformats.org/officeDocument/2006/relationships/image" Target="../media/image42.emf"/><Relationship Id="rId7" Type="http://schemas.openxmlformats.org/officeDocument/2006/relationships/customXml" Target="../ink/ink15.xml"/><Relationship Id="rId12" Type="http://schemas.openxmlformats.org/officeDocument/2006/relationships/image" Target="../media/image50.png"/><Relationship Id="rId17" Type="http://schemas.openxmlformats.org/officeDocument/2006/relationships/customXml" Target="../ink/ink20.xml"/><Relationship Id="rId2" Type="http://schemas.openxmlformats.org/officeDocument/2006/relationships/image" Target="../media/image41.emf"/><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49.png"/><Relationship Id="rId19"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customXml" Target="../ink/ink16.xml"/><Relationship Id="rId1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customXml" Target="../ink/ink21.xml"/><Relationship Id="rId7" Type="http://schemas.openxmlformats.org/officeDocument/2006/relationships/image" Target="../media/image67.pn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customXml" Target="../ink/ink22.xml"/><Relationship Id="rId4" Type="http://schemas.openxmlformats.org/officeDocument/2006/relationships/image" Target="../media/image65.png"/><Relationship Id="rId9" Type="http://schemas.openxmlformats.org/officeDocument/2006/relationships/image" Target="../media/image6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6F0B0-666B-F461-6DD9-719B900DEB66}"/>
              </a:ext>
            </a:extLst>
          </p:cNvPr>
          <p:cNvSpPr>
            <a:spLocks noGrp="1"/>
          </p:cNvSpPr>
          <p:nvPr>
            <p:ph type="ctrTitle"/>
          </p:nvPr>
        </p:nvSpPr>
        <p:spPr>
          <a:xfrm>
            <a:off x="4348952" y="643467"/>
            <a:ext cx="7172487" cy="5054008"/>
          </a:xfrm>
        </p:spPr>
        <p:txBody>
          <a:bodyPr anchor="ctr">
            <a:normAutofit/>
          </a:bodyPr>
          <a:lstStyle/>
          <a:p>
            <a:r>
              <a:rPr lang="en-US" sz="5600" b="1" dirty="0">
                <a:solidFill>
                  <a:schemeClr val="tx2"/>
                </a:solidFill>
              </a:rPr>
              <a:t>Evaluation/Intervention for Common Conditions of the Foot and Ankle </a:t>
            </a:r>
          </a:p>
        </p:txBody>
      </p:sp>
      <p:sp>
        <p:nvSpPr>
          <p:cNvPr id="3" name="Subtitle 2">
            <a:extLst>
              <a:ext uri="{FF2B5EF4-FFF2-40B4-BE49-F238E27FC236}">
                <a16:creationId xmlns:a16="http://schemas.microsoft.com/office/drawing/2014/main" id="{FCEDBDE6-C49A-B86C-EA11-88EBF649A108}"/>
              </a:ext>
            </a:extLst>
          </p:cNvPr>
          <p:cNvSpPr>
            <a:spLocks noGrp="1"/>
          </p:cNvSpPr>
          <p:nvPr>
            <p:ph type="subTitle" idx="1"/>
          </p:nvPr>
        </p:nvSpPr>
        <p:spPr>
          <a:xfrm>
            <a:off x="423299" y="643467"/>
            <a:ext cx="3311856" cy="5054008"/>
          </a:xfrm>
        </p:spPr>
        <p:txBody>
          <a:bodyPr anchor="ctr">
            <a:normAutofit/>
          </a:bodyPr>
          <a:lstStyle/>
          <a:p>
            <a:pPr algn="r"/>
            <a:r>
              <a:rPr lang="en-US">
                <a:solidFill>
                  <a:schemeClr val="tx1"/>
                </a:solidFill>
              </a:rPr>
              <a:t>By: Conner heermann</a:t>
            </a: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74671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2AC6-5213-238C-B006-404AAC649B95}"/>
              </a:ext>
            </a:extLst>
          </p:cNvPr>
          <p:cNvSpPr>
            <a:spLocks noGrp="1"/>
          </p:cNvSpPr>
          <p:nvPr>
            <p:ph type="title"/>
          </p:nvPr>
        </p:nvSpPr>
        <p:spPr/>
        <p:txBody>
          <a:bodyPr/>
          <a:lstStyle/>
          <a:p>
            <a:r>
              <a:rPr lang="en-US" dirty="0"/>
              <a:t>Anatomical Drivers</a:t>
            </a:r>
          </a:p>
        </p:txBody>
      </p:sp>
      <p:sp>
        <p:nvSpPr>
          <p:cNvPr id="3" name="Content Placeholder 2">
            <a:extLst>
              <a:ext uri="{FF2B5EF4-FFF2-40B4-BE49-F238E27FC236}">
                <a16:creationId xmlns:a16="http://schemas.microsoft.com/office/drawing/2014/main" id="{39EE4208-92BD-9CFA-C336-96335E2D85C4}"/>
              </a:ext>
            </a:extLst>
          </p:cNvPr>
          <p:cNvSpPr>
            <a:spLocks noGrp="1"/>
          </p:cNvSpPr>
          <p:nvPr>
            <p:ph idx="1"/>
          </p:nvPr>
        </p:nvSpPr>
        <p:spPr/>
        <p:txBody>
          <a:bodyPr/>
          <a:lstStyle/>
          <a:p>
            <a:pPr marL="0" indent="0">
              <a:buNone/>
            </a:pPr>
            <a:r>
              <a:rPr lang="en-US" b="1" i="1" dirty="0">
                <a:solidFill>
                  <a:schemeClr val="accent2"/>
                </a:solidFill>
              </a:rPr>
              <a:t>Static positions of joints at rest which </a:t>
            </a:r>
            <a:r>
              <a:rPr lang="en-US" b="1" i="1" u="sng" dirty="0">
                <a:solidFill>
                  <a:schemeClr val="accent2"/>
                </a:solidFill>
              </a:rPr>
              <a:t>MAY</a:t>
            </a:r>
            <a:r>
              <a:rPr lang="en-US" b="1" i="1" dirty="0">
                <a:solidFill>
                  <a:schemeClr val="accent2"/>
                </a:solidFill>
              </a:rPr>
              <a:t> predispose tissues to excess stress/strain </a:t>
            </a:r>
          </a:p>
          <a:p>
            <a:pPr marL="0" indent="0">
              <a:buNone/>
            </a:pPr>
            <a:r>
              <a:rPr lang="en-US" b="1" dirty="0"/>
              <a:t>Bony Anatomy </a:t>
            </a:r>
            <a:r>
              <a:rPr lang="en-US" dirty="0"/>
              <a:t>– leg length discrepancy, tibial varum, femoral torsion </a:t>
            </a:r>
          </a:p>
          <a:p>
            <a:pPr marL="0" indent="0">
              <a:buNone/>
            </a:pPr>
            <a:r>
              <a:rPr lang="en-US" b="1" dirty="0"/>
              <a:t>Hip Structure </a:t>
            </a:r>
            <a:r>
              <a:rPr lang="en-US" dirty="0"/>
              <a:t>– anteversion/retroversion, coxa varum/coxa valgum, leg length discrepancy</a:t>
            </a:r>
          </a:p>
          <a:p>
            <a:pPr marL="0" indent="0">
              <a:buNone/>
            </a:pPr>
            <a:r>
              <a:rPr lang="en-US" b="1" dirty="0"/>
              <a:t>Knee Structure </a:t>
            </a:r>
            <a:r>
              <a:rPr lang="en-US" dirty="0"/>
              <a:t>–  genu valgus, genu varus, genu recurvatum, </a:t>
            </a:r>
          </a:p>
          <a:p>
            <a:pPr marL="0" indent="0">
              <a:buNone/>
            </a:pPr>
            <a:r>
              <a:rPr lang="en-US" b="1" dirty="0"/>
              <a:t>Ankle/Foot Structure </a:t>
            </a:r>
            <a:r>
              <a:rPr lang="en-US" dirty="0"/>
              <a:t>– pes planus, pes cavus, rearfoot varus/valgus, forefoot varus/valgus, foot </a:t>
            </a:r>
            <a:r>
              <a:rPr lang="en-US" dirty="0" err="1"/>
              <a:t>equinus</a:t>
            </a:r>
            <a:r>
              <a:rPr lang="en-US" dirty="0"/>
              <a:t>, hallux valgus, hallux rigidus, hammer toes, turf toe</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2E15FFE8-3251-CE77-0159-117F5021BA0F}"/>
              </a:ext>
            </a:extLst>
          </p:cNvPr>
          <p:cNvSpPr txBox="1"/>
          <p:nvPr/>
        </p:nvSpPr>
        <p:spPr>
          <a:xfrm>
            <a:off x="315686" y="4441371"/>
            <a:ext cx="6542314" cy="369332"/>
          </a:xfrm>
          <a:prstGeom prst="rect">
            <a:avLst/>
          </a:prstGeom>
          <a:noFill/>
        </p:spPr>
        <p:txBody>
          <a:bodyPr wrap="square" rtlCol="0">
            <a:spAutoFit/>
          </a:bodyPr>
          <a:lstStyle/>
          <a:p>
            <a:r>
              <a:rPr lang="en-US" b="1" i="1" dirty="0"/>
              <a:t>So, if I find one or more of these on an exam, it’s a problem right?</a:t>
            </a:r>
          </a:p>
        </p:txBody>
      </p:sp>
      <p:sp>
        <p:nvSpPr>
          <p:cNvPr id="6" name="TextBox 5">
            <a:extLst>
              <a:ext uri="{FF2B5EF4-FFF2-40B4-BE49-F238E27FC236}">
                <a16:creationId xmlns:a16="http://schemas.microsoft.com/office/drawing/2014/main" id="{ECF8DC4F-0F8C-03AB-958C-0FBBF5886351}"/>
              </a:ext>
            </a:extLst>
          </p:cNvPr>
          <p:cNvSpPr txBox="1"/>
          <p:nvPr/>
        </p:nvSpPr>
        <p:spPr>
          <a:xfrm>
            <a:off x="424542" y="4777139"/>
            <a:ext cx="10809515" cy="2400657"/>
          </a:xfrm>
          <a:prstGeom prst="rect">
            <a:avLst/>
          </a:prstGeom>
          <a:noFill/>
        </p:spPr>
        <p:txBody>
          <a:bodyPr wrap="square" rtlCol="0">
            <a:spAutoFit/>
          </a:bodyPr>
          <a:lstStyle/>
          <a:p>
            <a:r>
              <a:rPr lang="en-US" sz="1600" dirty="0"/>
              <a:t>It depends…</a:t>
            </a:r>
          </a:p>
          <a:p>
            <a:pPr marL="342900" indent="-342900">
              <a:buAutoNum type="alphaLcParenR"/>
            </a:pPr>
            <a:r>
              <a:rPr lang="en-US" sz="1600" dirty="0"/>
              <a:t>“Normal” or “optimal” foot anatomy is a spectrum </a:t>
            </a:r>
          </a:p>
          <a:p>
            <a:pPr marL="342900" indent="-342900">
              <a:buAutoNum type="alphaLcParenR"/>
            </a:pPr>
            <a:r>
              <a:rPr lang="en-US" sz="1600" dirty="0"/>
              <a:t>If it ain’t broke, don’t fix it; the optimal foot is the foot that does what you want it to without excessive or endurant pain</a:t>
            </a:r>
          </a:p>
          <a:p>
            <a:pPr marL="342900" indent="-342900">
              <a:buAutoNum type="alphaLcParenR"/>
            </a:pPr>
            <a:r>
              <a:rPr lang="en-US" sz="1600" dirty="0"/>
              <a:t>Normally only a problem if compensations are </a:t>
            </a:r>
            <a:r>
              <a:rPr lang="en-US" sz="1600" u="sng" dirty="0"/>
              <a:t>exhausted</a:t>
            </a:r>
            <a:r>
              <a:rPr lang="en-US" sz="1600" dirty="0"/>
              <a:t> or </a:t>
            </a:r>
            <a:r>
              <a:rPr lang="en-US" sz="1600" u="sng" dirty="0"/>
              <a:t>unavailable</a:t>
            </a:r>
          </a:p>
          <a:p>
            <a:pPr marL="342900" indent="-342900">
              <a:buAutoNum type="alphaLcParenR"/>
            </a:pPr>
            <a:r>
              <a:rPr lang="en-US" sz="1600" dirty="0"/>
              <a:t>After skeletal maturity, we can’t change bone structure, but we can attenuate and alter forces around joints to relieve excess stress/strain in ornery musculoskeletal tissues </a:t>
            </a:r>
          </a:p>
          <a:p>
            <a:pPr marL="342900" indent="-342900">
              <a:buAutoNum type="alphaLcParenR"/>
            </a:pPr>
            <a:endParaRPr lang="en-US" dirty="0"/>
          </a:p>
          <a:p>
            <a:pPr marL="342900" indent="-342900">
              <a:buAutoNum type="alphaLcParenR"/>
            </a:pPr>
            <a:endParaRPr lang="en-US" dirty="0"/>
          </a:p>
          <a:p>
            <a:pPr marL="342900" indent="-342900">
              <a:buAutoNum type="alphaLcParenR"/>
            </a:pPr>
            <a:endParaRPr lang="en-US" dirty="0"/>
          </a:p>
        </p:txBody>
      </p:sp>
    </p:spTree>
    <p:extLst>
      <p:ext uri="{BB962C8B-B14F-4D97-AF65-F5344CB8AC3E}">
        <p14:creationId xmlns:p14="http://schemas.microsoft.com/office/powerpoint/2010/main" val="3035661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AE1A-37E6-61F3-36F2-E6756156C8AB}"/>
              </a:ext>
            </a:extLst>
          </p:cNvPr>
          <p:cNvSpPr>
            <a:spLocks noGrp="1"/>
          </p:cNvSpPr>
          <p:nvPr>
            <p:ph type="title"/>
          </p:nvPr>
        </p:nvSpPr>
        <p:spPr/>
        <p:txBody>
          <a:bodyPr/>
          <a:lstStyle/>
          <a:p>
            <a:r>
              <a:rPr lang="en-US" dirty="0"/>
              <a:t>Biomechanical Drivers</a:t>
            </a:r>
          </a:p>
        </p:txBody>
      </p:sp>
      <p:sp>
        <p:nvSpPr>
          <p:cNvPr id="3" name="Content Placeholder 2">
            <a:extLst>
              <a:ext uri="{FF2B5EF4-FFF2-40B4-BE49-F238E27FC236}">
                <a16:creationId xmlns:a16="http://schemas.microsoft.com/office/drawing/2014/main" id="{9A6001AE-1EF1-9492-28A5-2322944A6C0A}"/>
              </a:ext>
            </a:extLst>
          </p:cNvPr>
          <p:cNvSpPr>
            <a:spLocks noGrp="1"/>
          </p:cNvSpPr>
          <p:nvPr>
            <p:ph idx="1"/>
          </p:nvPr>
        </p:nvSpPr>
        <p:spPr/>
        <p:txBody>
          <a:bodyPr/>
          <a:lstStyle/>
          <a:p>
            <a:r>
              <a:rPr lang="en-US" b="1" i="1" dirty="0">
                <a:solidFill>
                  <a:schemeClr val="accent2"/>
                </a:solidFill>
              </a:rPr>
              <a:t>Mechanical constraints or mechanical behavior of musculoskeletal tissues under dynamic or loaded circumstances </a:t>
            </a:r>
          </a:p>
          <a:p>
            <a:r>
              <a:rPr lang="en-US" b="1" dirty="0"/>
              <a:t>ROM constraints </a:t>
            </a:r>
            <a:r>
              <a:rPr lang="en-US" dirty="0"/>
              <a:t>– inadequate ROM to manage internal and external forces, constraints, and conditions</a:t>
            </a:r>
          </a:p>
          <a:p>
            <a:r>
              <a:rPr lang="en-US" b="1" dirty="0"/>
              <a:t>Muscular strength </a:t>
            </a:r>
            <a:r>
              <a:rPr lang="en-US" dirty="0"/>
              <a:t>– inadequate muscle shielding of passive joint structures</a:t>
            </a:r>
          </a:p>
          <a:p>
            <a:r>
              <a:rPr lang="en-US" b="1" dirty="0"/>
              <a:t>Ligamentous laxity </a:t>
            </a:r>
            <a:r>
              <a:rPr lang="en-US" dirty="0"/>
              <a:t>– excess joint play or overly rigid joint/joint capsule</a:t>
            </a:r>
          </a:p>
          <a:p>
            <a:r>
              <a:rPr lang="en-US" b="1" dirty="0"/>
              <a:t>Neurological Input </a:t>
            </a:r>
            <a:r>
              <a:rPr lang="en-US" dirty="0"/>
              <a:t>– speed of neurological input to muscle providing shielding</a:t>
            </a:r>
          </a:p>
          <a:p>
            <a:r>
              <a:rPr lang="en-US" b="1" dirty="0"/>
              <a:t>Mechanics </a:t>
            </a:r>
            <a:r>
              <a:rPr lang="en-US" dirty="0"/>
              <a:t>– movement patterns, body mechanics, gait patterns, running mechanics, jumping/landing mechanics, etc. </a:t>
            </a:r>
          </a:p>
          <a:p>
            <a:endParaRPr lang="en-US" dirty="0"/>
          </a:p>
        </p:txBody>
      </p:sp>
    </p:spTree>
    <p:extLst>
      <p:ext uri="{BB962C8B-B14F-4D97-AF65-F5344CB8AC3E}">
        <p14:creationId xmlns:p14="http://schemas.microsoft.com/office/powerpoint/2010/main" val="138452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9B19-676E-233C-2225-CDD72F0339EC}"/>
              </a:ext>
            </a:extLst>
          </p:cNvPr>
          <p:cNvSpPr>
            <a:spLocks noGrp="1"/>
          </p:cNvSpPr>
          <p:nvPr>
            <p:ph type="title"/>
          </p:nvPr>
        </p:nvSpPr>
        <p:spPr/>
        <p:txBody>
          <a:bodyPr/>
          <a:lstStyle/>
          <a:p>
            <a:r>
              <a:rPr lang="en-US" dirty="0"/>
              <a:t>Activity/Training Related Drivers</a:t>
            </a:r>
          </a:p>
        </p:txBody>
      </p:sp>
      <p:sp>
        <p:nvSpPr>
          <p:cNvPr id="3" name="Content Placeholder 2">
            <a:extLst>
              <a:ext uri="{FF2B5EF4-FFF2-40B4-BE49-F238E27FC236}">
                <a16:creationId xmlns:a16="http://schemas.microsoft.com/office/drawing/2014/main" id="{21B59438-E982-B1D4-13CC-716835FB4590}"/>
              </a:ext>
            </a:extLst>
          </p:cNvPr>
          <p:cNvSpPr>
            <a:spLocks noGrp="1"/>
          </p:cNvSpPr>
          <p:nvPr>
            <p:ph idx="1"/>
          </p:nvPr>
        </p:nvSpPr>
        <p:spPr>
          <a:xfrm>
            <a:off x="1066800" y="1845734"/>
            <a:ext cx="10058400" cy="4023360"/>
          </a:xfrm>
        </p:spPr>
        <p:txBody>
          <a:bodyPr>
            <a:normAutofit fontScale="85000" lnSpcReduction="10000"/>
          </a:bodyPr>
          <a:lstStyle/>
          <a:p>
            <a:r>
              <a:rPr lang="en-US" b="1" i="1" dirty="0">
                <a:solidFill>
                  <a:schemeClr val="accent2"/>
                </a:solidFill>
              </a:rPr>
              <a:t>The intensity, frequency, duration, and/or mode of performed activities that may or may not place soft tissues at a disadvantage to manage forces imposed</a:t>
            </a:r>
          </a:p>
          <a:p>
            <a:r>
              <a:rPr lang="en-US" u="sng" dirty="0"/>
              <a:t>Training Errors:</a:t>
            </a:r>
          </a:p>
          <a:p>
            <a:r>
              <a:rPr lang="en-US" b="1" dirty="0"/>
              <a:t>Intensity</a:t>
            </a:r>
            <a:r>
              <a:rPr lang="en-US" dirty="0"/>
              <a:t> – too heavy or too intense too soon? </a:t>
            </a:r>
          </a:p>
          <a:p>
            <a:r>
              <a:rPr lang="en-US" b="1" dirty="0"/>
              <a:t>Frequency</a:t>
            </a:r>
            <a:r>
              <a:rPr lang="en-US" dirty="0"/>
              <a:t> – too often too soon? </a:t>
            </a:r>
          </a:p>
          <a:p>
            <a:r>
              <a:rPr lang="en-US" b="1" dirty="0"/>
              <a:t>Duration </a:t>
            </a:r>
            <a:r>
              <a:rPr lang="en-US" dirty="0"/>
              <a:t>– too long too soon? </a:t>
            </a:r>
          </a:p>
          <a:p>
            <a:r>
              <a:rPr lang="en-US" b="1" dirty="0"/>
              <a:t>Mode</a:t>
            </a:r>
            <a:r>
              <a:rPr lang="en-US" dirty="0"/>
              <a:t> – what are the anatomical/biomechanical demands of a potentially offensive activity? </a:t>
            </a:r>
          </a:p>
          <a:p>
            <a:r>
              <a:rPr lang="en-US" u="sng" dirty="0"/>
              <a:t>Thoughts:</a:t>
            </a:r>
          </a:p>
          <a:p>
            <a:r>
              <a:rPr lang="en-US" dirty="0"/>
              <a:t>A) Are the bodies tissues fit to handle the demands of a regular or desired activity?</a:t>
            </a:r>
          </a:p>
          <a:p>
            <a:r>
              <a:rPr lang="en-US" dirty="0"/>
              <a:t>B) If not, consider rest (4 wks), manage drivers of pathology, and gradually progress training to return to activity</a:t>
            </a:r>
          </a:p>
          <a:p>
            <a:r>
              <a:rPr lang="en-US" dirty="0"/>
              <a:t>C) Alter activity/training parameters to find “Goldilocks Zone”</a:t>
            </a:r>
          </a:p>
        </p:txBody>
      </p:sp>
    </p:spTree>
    <p:extLst>
      <p:ext uri="{BB962C8B-B14F-4D97-AF65-F5344CB8AC3E}">
        <p14:creationId xmlns:p14="http://schemas.microsoft.com/office/powerpoint/2010/main" val="28547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DE66-151D-0C2A-AC98-8FCBCFF8A3C7}"/>
              </a:ext>
            </a:extLst>
          </p:cNvPr>
          <p:cNvSpPr>
            <a:spLocks noGrp="1"/>
          </p:cNvSpPr>
          <p:nvPr>
            <p:ph type="title"/>
          </p:nvPr>
        </p:nvSpPr>
        <p:spPr/>
        <p:txBody>
          <a:bodyPr/>
          <a:lstStyle/>
          <a:p>
            <a:r>
              <a:rPr lang="en-US" dirty="0"/>
              <a:t>Environmental Drivers</a:t>
            </a:r>
          </a:p>
        </p:txBody>
      </p:sp>
      <p:sp>
        <p:nvSpPr>
          <p:cNvPr id="3" name="Content Placeholder 2">
            <a:extLst>
              <a:ext uri="{FF2B5EF4-FFF2-40B4-BE49-F238E27FC236}">
                <a16:creationId xmlns:a16="http://schemas.microsoft.com/office/drawing/2014/main" id="{E41E3869-A367-D869-06FB-B585323DB26C}"/>
              </a:ext>
            </a:extLst>
          </p:cNvPr>
          <p:cNvSpPr>
            <a:spLocks noGrp="1"/>
          </p:cNvSpPr>
          <p:nvPr>
            <p:ph idx="1"/>
          </p:nvPr>
        </p:nvSpPr>
        <p:spPr/>
        <p:txBody>
          <a:bodyPr/>
          <a:lstStyle/>
          <a:p>
            <a:r>
              <a:rPr lang="en-US" b="1" i="1" dirty="0">
                <a:solidFill>
                  <a:schemeClr val="accent2"/>
                </a:solidFill>
              </a:rPr>
              <a:t>Environmental conditions which alter active/passive force attenuation </a:t>
            </a:r>
          </a:p>
          <a:p>
            <a:r>
              <a:rPr lang="en-US" dirty="0"/>
              <a:t>With foot and ankle, we are thinking primarily of activity/training surfaces…</a:t>
            </a:r>
          </a:p>
          <a:p>
            <a:pPr>
              <a:buFont typeface="Wingdings" panose="05000000000000000000" pitchFamily="2" charset="2"/>
              <a:buChar char="§"/>
            </a:pPr>
            <a:r>
              <a:rPr lang="en-US" dirty="0"/>
              <a:t> </a:t>
            </a:r>
            <a:r>
              <a:rPr lang="en-US" b="1" dirty="0"/>
              <a:t>Surface type </a:t>
            </a:r>
            <a:r>
              <a:rPr lang="en-US" dirty="0"/>
              <a:t>– hard, soft, springy </a:t>
            </a:r>
          </a:p>
          <a:p>
            <a:pPr>
              <a:buFont typeface="Wingdings" panose="05000000000000000000" pitchFamily="2" charset="2"/>
              <a:buChar char="§"/>
            </a:pPr>
            <a:r>
              <a:rPr lang="en-US" dirty="0"/>
              <a:t> </a:t>
            </a:r>
            <a:r>
              <a:rPr lang="en-US" b="1" dirty="0"/>
              <a:t>Surface grade </a:t>
            </a:r>
            <a:r>
              <a:rPr lang="en-US" dirty="0"/>
              <a:t>– hilly terrain, road pitch, flat grade </a:t>
            </a:r>
          </a:p>
          <a:p>
            <a:pPr>
              <a:buFont typeface="Wingdings" panose="05000000000000000000" pitchFamily="2" charset="2"/>
              <a:buChar char="§"/>
            </a:pPr>
            <a:r>
              <a:rPr lang="en-US" dirty="0"/>
              <a:t> </a:t>
            </a:r>
            <a:r>
              <a:rPr lang="en-US" b="1" dirty="0"/>
              <a:t>Surface variability </a:t>
            </a:r>
            <a:r>
              <a:rPr lang="en-US" dirty="0"/>
              <a:t>– even or uneven; track running vs trail running </a:t>
            </a:r>
          </a:p>
          <a:p>
            <a:pPr marL="0" indent="0">
              <a:buNone/>
            </a:pPr>
            <a:r>
              <a:rPr lang="en-US" u="sng" dirty="0"/>
              <a:t>Consider how each of these conditions: </a:t>
            </a:r>
          </a:p>
          <a:p>
            <a:pPr marL="0" indent="0">
              <a:buNone/>
            </a:pPr>
            <a:r>
              <a:rPr lang="en-US" dirty="0"/>
              <a:t>a) Might “ask” more of anatomical/biomechanical structures</a:t>
            </a:r>
          </a:p>
          <a:p>
            <a:pPr marL="0" indent="0">
              <a:buNone/>
            </a:pPr>
            <a:r>
              <a:rPr lang="en-US" dirty="0"/>
              <a:t>b) Might challenge or aid shock absorption (attenuation of GRF) </a:t>
            </a:r>
          </a:p>
          <a:p>
            <a:pPr marL="0" indent="0">
              <a:buNone/>
            </a:pPr>
            <a:endParaRPr lang="en-US" dirty="0"/>
          </a:p>
        </p:txBody>
      </p:sp>
    </p:spTree>
    <p:extLst>
      <p:ext uri="{BB962C8B-B14F-4D97-AF65-F5344CB8AC3E}">
        <p14:creationId xmlns:p14="http://schemas.microsoft.com/office/powerpoint/2010/main" val="289780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D8E0-B571-4F0A-2D3C-C33F51B0A5B0}"/>
              </a:ext>
            </a:extLst>
          </p:cNvPr>
          <p:cNvSpPr>
            <a:spLocks noGrp="1"/>
          </p:cNvSpPr>
          <p:nvPr>
            <p:ph type="title"/>
          </p:nvPr>
        </p:nvSpPr>
        <p:spPr/>
        <p:txBody>
          <a:bodyPr/>
          <a:lstStyle/>
          <a:p>
            <a:r>
              <a:rPr lang="en-US" dirty="0"/>
              <a:t>Personal Related Drivers </a:t>
            </a:r>
          </a:p>
        </p:txBody>
      </p:sp>
      <p:sp>
        <p:nvSpPr>
          <p:cNvPr id="3" name="Content Placeholder 2">
            <a:extLst>
              <a:ext uri="{FF2B5EF4-FFF2-40B4-BE49-F238E27FC236}">
                <a16:creationId xmlns:a16="http://schemas.microsoft.com/office/drawing/2014/main" id="{3C4A4623-58E1-DDDC-EDB8-2DD8F1A40A4E}"/>
              </a:ext>
            </a:extLst>
          </p:cNvPr>
          <p:cNvSpPr>
            <a:spLocks noGrp="1"/>
          </p:cNvSpPr>
          <p:nvPr>
            <p:ph idx="1"/>
          </p:nvPr>
        </p:nvSpPr>
        <p:spPr/>
        <p:txBody>
          <a:bodyPr/>
          <a:lstStyle/>
          <a:p>
            <a:r>
              <a:rPr lang="en-US" b="1" i="1" dirty="0">
                <a:solidFill>
                  <a:schemeClr val="accent2"/>
                </a:solidFill>
              </a:rPr>
              <a:t>Characteristics relating to a persons physical/mental health and accompanying comorbidities or medical history</a:t>
            </a:r>
          </a:p>
          <a:p>
            <a:r>
              <a:rPr lang="en-US" b="1" dirty="0"/>
              <a:t>Physical health </a:t>
            </a:r>
            <a:r>
              <a:rPr lang="en-US" dirty="0"/>
              <a:t>– BMI/weight status, hydration, nutrition </a:t>
            </a:r>
          </a:p>
          <a:p>
            <a:r>
              <a:rPr lang="en-US" b="1" dirty="0"/>
              <a:t>Mental health </a:t>
            </a:r>
            <a:r>
              <a:rPr lang="en-US" dirty="0"/>
              <a:t>– anxiety/depression </a:t>
            </a:r>
          </a:p>
          <a:p>
            <a:r>
              <a:rPr lang="en-US" b="1" dirty="0"/>
              <a:t>Comorbidities</a:t>
            </a:r>
            <a:r>
              <a:rPr lang="en-US" dirty="0"/>
              <a:t> – diabetes, neurological impairment, etc.</a:t>
            </a:r>
          </a:p>
          <a:p>
            <a:r>
              <a:rPr lang="en-US" b="1" dirty="0"/>
              <a:t>Medical history </a:t>
            </a:r>
            <a:r>
              <a:rPr lang="en-US" dirty="0"/>
              <a:t>– Hx of illness, injury, traumatic injury, surgical history, etc.  </a:t>
            </a:r>
          </a:p>
          <a:p>
            <a:r>
              <a:rPr lang="en-US" dirty="0"/>
              <a:t>Consider how personal factors relating to physical health, mental health, and medical Hx affect soft tissue structures…</a:t>
            </a:r>
          </a:p>
        </p:txBody>
      </p:sp>
    </p:spTree>
    <p:extLst>
      <p:ext uri="{BB962C8B-B14F-4D97-AF65-F5344CB8AC3E}">
        <p14:creationId xmlns:p14="http://schemas.microsoft.com/office/powerpoint/2010/main" val="276925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3895-A7C2-BE0B-DE93-AFD3C26AE6B1}"/>
              </a:ext>
            </a:extLst>
          </p:cNvPr>
          <p:cNvSpPr>
            <a:spLocks noGrp="1"/>
          </p:cNvSpPr>
          <p:nvPr>
            <p:ph type="title"/>
          </p:nvPr>
        </p:nvSpPr>
        <p:spPr/>
        <p:txBody>
          <a:bodyPr/>
          <a:lstStyle/>
          <a:p>
            <a:r>
              <a:rPr lang="en-US" dirty="0"/>
              <a:t>Equipment Related Drivers</a:t>
            </a:r>
          </a:p>
        </p:txBody>
      </p:sp>
      <p:sp>
        <p:nvSpPr>
          <p:cNvPr id="3" name="Content Placeholder 2">
            <a:extLst>
              <a:ext uri="{FF2B5EF4-FFF2-40B4-BE49-F238E27FC236}">
                <a16:creationId xmlns:a16="http://schemas.microsoft.com/office/drawing/2014/main" id="{60DADF84-4613-DBFB-F64B-D3FD0928CAF9}"/>
              </a:ext>
            </a:extLst>
          </p:cNvPr>
          <p:cNvSpPr>
            <a:spLocks noGrp="1"/>
          </p:cNvSpPr>
          <p:nvPr>
            <p:ph idx="1"/>
          </p:nvPr>
        </p:nvSpPr>
        <p:spPr/>
        <p:txBody>
          <a:bodyPr/>
          <a:lstStyle/>
          <a:p>
            <a:r>
              <a:rPr lang="en-US" b="1" i="1" dirty="0">
                <a:solidFill>
                  <a:schemeClr val="accent2"/>
                </a:solidFill>
              </a:rPr>
              <a:t>Any external device fixed to the body affecting joint position and/or attenuation of static/dynamic forces imposed on musculoskeletal structures</a:t>
            </a:r>
          </a:p>
          <a:p>
            <a:r>
              <a:rPr lang="en-US" dirty="0"/>
              <a:t>At the foot/ankle, we’re thinking primarily of…</a:t>
            </a:r>
          </a:p>
          <a:p>
            <a:r>
              <a:rPr lang="en-US" b="1" dirty="0"/>
              <a:t>Footwear</a:t>
            </a:r>
            <a:r>
              <a:rPr lang="en-US" dirty="0"/>
              <a:t> – does the shoe alleviate, aggravate, or do nothing to deal with identified drivers?</a:t>
            </a:r>
          </a:p>
          <a:p>
            <a:r>
              <a:rPr lang="en-US" b="1" dirty="0"/>
              <a:t>Orthoses</a:t>
            </a:r>
            <a:r>
              <a:rPr lang="en-US" dirty="0"/>
              <a:t> – inserts, AFO, etc. </a:t>
            </a:r>
          </a:p>
          <a:p>
            <a:r>
              <a:rPr lang="en-US" b="1" dirty="0"/>
              <a:t>Bracing</a:t>
            </a:r>
            <a:r>
              <a:rPr lang="en-US" dirty="0"/>
              <a:t> – ankle brace</a:t>
            </a:r>
          </a:p>
          <a:p>
            <a:r>
              <a:rPr lang="en-US" dirty="0"/>
              <a:t>Equipment is typically used for protection, stability, and/or function…</a:t>
            </a:r>
          </a:p>
          <a:p>
            <a:pPr marL="0" indent="0">
              <a:buNone/>
            </a:pPr>
            <a:endParaRPr lang="en-US" dirty="0"/>
          </a:p>
        </p:txBody>
      </p:sp>
      <p:pic>
        <p:nvPicPr>
          <p:cNvPr id="4098" name="Picture 2" descr="Nike Air Huarache Premium sneakers in 10+ colors (only $90) | RunRepeat">
            <a:extLst>
              <a:ext uri="{FF2B5EF4-FFF2-40B4-BE49-F238E27FC236}">
                <a16:creationId xmlns:a16="http://schemas.microsoft.com/office/drawing/2014/main" id="{D77596CF-22B2-BDF0-C6B0-D24F4D4F7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4533" y="3966883"/>
            <a:ext cx="3427986" cy="184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9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F282A-9B77-4659-8F61-A3FEDE80CF67}"/>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600">
                <a:solidFill>
                  <a:schemeClr val="tx2"/>
                </a:solidFill>
              </a:rPr>
              <a:t>Evaluation of the Foot and Ankle</a:t>
            </a:r>
          </a:p>
        </p:txBody>
      </p:sp>
      <p:cxnSp>
        <p:nvCxnSpPr>
          <p:cNvPr id="15"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905311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A189-C988-CDD5-F9D9-205C75294EDD}"/>
              </a:ext>
            </a:extLst>
          </p:cNvPr>
          <p:cNvSpPr>
            <a:spLocks noGrp="1"/>
          </p:cNvSpPr>
          <p:nvPr>
            <p:ph type="title"/>
          </p:nvPr>
        </p:nvSpPr>
        <p:spPr/>
        <p:txBody>
          <a:bodyPr/>
          <a:lstStyle/>
          <a:p>
            <a:r>
              <a:rPr lang="en-US" dirty="0"/>
              <a:t>Strategy for Evaluation</a:t>
            </a:r>
          </a:p>
        </p:txBody>
      </p:sp>
      <p:sp>
        <p:nvSpPr>
          <p:cNvPr id="3" name="Content Placeholder 2">
            <a:extLst>
              <a:ext uri="{FF2B5EF4-FFF2-40B4-BE49-F238E27FC236}">
                <a16:creationId xmlns:a16="http://schemas.microsoft.com/office/drawing/2014/main" id="{D3503814-46B0-7935-7C86-4AE5E600BE25}"/>
              </a:ext>
            </a:extLst>
          </p:cNvPr>
          <p:cNvSpPr>
            <a:spLocks noGrp="1"/>
          </p:cNvSpPr>
          <p:nvPr>
            <p:ph idx="1"/>
          </p:nvPr>
        </p:nvSpPr>
        <p:spPr/>
        <p:txBody>
          <a:bodyPr>
            <a:normAutofit fontScale="92500" lnSpcReduction="10000"/>
          </a:bodyPr>
          <a:lstStyle/>
          <a:p>
            <a:pPr marL="0" indent="0">
              <a:buNone/>
            </a:pPr>
            <a:r>
              <a:rPr lang="en-US" dirty="0"/>
              <a:t>1) </a:t>
            </a:r>
            <a:r>
              <a:rPr lang="en-US" b="1" dirty="0"/>
              <a:t>Gather a subjective historical timeline of the patients CC </a:t>
            </a:r>
          </a:p>
          <a:p>
            <a:pPr marL="0" indent="0">
              <a:buNone/>
            </a:pPr>
            <a:r>
              <a:rPr lang="en-US" dirty="0"/>
              <a:t>2) </a:t>
            </a:r>
            <a:r>
              <a:rPr lang="en-US" b="1" dirty="0"/>
              <a:t>Pinpoint the </a:t>
            </a:r>
            <a:r>
              <a:rPr lang="en-US" b="1" u="sng" dirty="0"/>
              <a:t>EXACT</a:t>
            </a:r>
            <a:r>
              <a:rPr lang="en-US" b="1" dirty="0"/>
              <a:t> location of pathology </a:t>
            </a:r>
            <a:r>
              <a:rPr lang="en-US" dirty="0"/>
              <a:t>– establish differential </a:t>
            </a:r>
          </a:p>
          <a:p>
            <a:pPr marL="0" indent="0">
              <a:buNone/>
            </a:pPr>
            <a:r>
              <a:rPr lang="en-US" dirty="0"/>
              <a:t>3</a:t>
            </a:r>
            <a:r>
              <a:rPr lang="en-US" b="1" dirty="0"/>
              <a:t>) Investigate subjective behavior of the pathology</a:t>
            </a:r>
          </a:p>
          <a:p>
            <a:pPr lvl="1">
              <a:buFont typeface="Wingdings" panose="05000000000000000000" pitchFamily="2" charset="2"/>
              <a:buChar char="§"/>
            </a:pPr>
            <a:r>
              <a:rPr lang="en-US" dirty="0"/>
              <a:t>24 </a:t>
            </a:r>
            <a:r>
              <a:rPr lang="en-US" dirty="0" err="1"/>
              <a:t>hr</a:t>
            </a:r>
            <a:r>
              <a:rPr lang="en-US" dirty="0"/>
              <a:t> cycle, intensity, irritability, pain descriptor, aggs, eases, medical management?, etc. </a:t>
            </a:r>
          </a:p>
          <a:p>
            <a:pPr marL="0" indent="0">
              <a:buNone/>
            </a:pPr>
            <a:r>
              <a:rPr lang="en-US" dirty="0"/>
              <a:t>4) </a:t>
            </a:r>
            <a:r>
              <a:rPr lang="en-US" b="1" dirty="0"/>
              <a:t>Investigate “drivers” </a:t>
            </a:r>
          </a:p>
          <a:p>
            <a:pPr lvl="1">
              <a:buFont typeface="Wingdings" panose="05000000000000000000" pitchFamily="2" charset="2"/>
              <a:buChar char="§"/>
            </a:pPr>
            <a:r>
              <a:rPr lang="en-US" dirty="0"/>
              <a:t>Anatomical, biomechanical, activity/training related, environmental, equipment related, personal related </a:t>
            </a:r>
          </a:p>
          <a:p>
            <a:pPr marL="0" indent="0">
              <a:buNone/>
            </a:pPr>
            <a:r>
              <a:rPr lang="en-US" dirty="0"/>
              <a:t>5) </a:t>
            </a:r>
            <a:r>
              <a:rPr lang="en-US" b="1" dirty="0"/>
              <a:t>Use objective exam components to gather more information related to drivers </a:t>
            </a:r>
          </a:p>
          <a:p>
            <a:pPr marL="0">
              <a:buNone/>
            </a:pPr>
            <a:r>
              <a:rPr lang="en-US" dirty="0"/>
              <a:t>6) </a:t>
            </a:r>
            <a:r>
              <a:rPr lang="en-US" b="1" dirty="0"/>
              <a:t>Synthesize findings to establish a working hypothesis</a:t>
            </a:r>
            <a:r>
              <a:rPr lang="en-US" dirty="0"/>
              <a:t> – communicate this to the patient </a:t>
            </a:r>
          </a:p>
          <a:p>
            <a:pPr marL="0">
              <a:buNone/>
            </a:pPr>
            <a:r>
              <a:rPr lang="en-US" dirty="0"/>
              <a:t>7) </a:t>
            </a:r>
            <a:r>
              <a:rPr lang="en-US" b="1" dirty="0"/>
              <a:t>Address drivers with initial interventions </a:t>
            </a:r>
          </a:p>
          <a:p>
            <a:pPr marL="544068" lvl="1" indent="-342900">
              <a:buFont typeface="Wingdings" panose="05000000000000000000" pitchFamily="2" charset="2"/>
              <a:buChar char="§"/>
            </a:pPr>
            <a:r>
              <a:rPr lang="en-US" dirty="0"/>
              <a:t>Education (activity modification), manual, modalities, orthotics, footwear recommendations, therapeutic exercise, referral, etc. </a:t>
            </a:r>
          </a:p>
          <a:p>
            <a:pPr marL="0">
              <a:buNone/>
            </a:pPr>
            <a:endParaRPr lang="en-US" dirty="0"/>
          </a:p>
        </p:txBody>
      </p:sp>
    </p:spTree>
    <p:extLst>
      <p:ext uri="{BB962C8B-B14F-4D97-AF65-F5344CB8AC3E}">
        <p14:creationId xmlns:p14="http://schemas.microsoft.com/office/powerpoint/2010/main" val="237290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06A5-A060-B63D-0107-C21A1AE12C98}"/>
              </a:ext>
            </a:extLst>
          </p:cNvPr>
          <p:cNvSpPr>
            <a:spLocks noGrp="1"/>
          </p:cNvSpPr>
          <p:nvPr>
            <p:ph type="title"/>
          </p:nvPr>
        </p:nvSpPr>
        <p:spPr/>
        <p:txBody>
          <a:bodyPr/>
          <a:lstStyle/>
          <a:p>
            <a:r>
              <a:rPr lang="en-US" dirty="0"/>
              <a:t>Evaluation Template for Foot/Ankle</a:t>
            </a:r>
          </a:p>
        </p:txBody>
      </p:sp>
      <p:sp>
        <p:nvSpPr>
          <p:cNvPr id="3" name="Content Placeholder 2">
            <a:extLst>
              <a:ext uri="{FF2B5EF4-FFF2-40B4-BE49-F238E27FC236}">
                <a16:creationId xmlns:a16="http://schemas.microsoft.com/office/drawing/2014/main" id="{547446CD-8B1B-0B9B-CE85-D9B167ABDBCC}"/>
              </a:ext>
            </a:extLst>
          </p:cNvPr>
          <p:cNvSpPr>
            <a:spLocks noGrp="1"/>
          </p:cNvSpPr>
          <p:nvPr>
            <p:ph idx="1"/>
          </p:nvPr>
        </p:nvSpPr>
        <p:spPr/>
        <p:txBody>
          <a:bodyPr>
            <a:normAutofit fontScale="85000" lnSpcReduction="20000"/>
          </a:bodyPr>
          <a:lstStyle/>
          <a:p>
            <a:pPr>
              <a:buFont typeface="Wingdings" panose="05000000000000000000" pitchFamily="2" charset="2"/>
              <a:buChar char="v"/>
            </a:pPr>
            <a:r>
              <a:rPr lang="en-US" b="1" dirty="0"/>
              <a:t>Subjective Interview </a:t>
            </a:r>
            <a:r>
              <a:rPr lang="en-US" dirty="0"/>
              <a:t>– doesn’t end when the objective exam starts!</a:t>
            </a:r>
          </a:p>
          <a:p>
            <a:pPr>
              <a:buFont typeface="Wingdings" panose="05000000000000000000" pitchFamily="2" charset="2"/>
              <a:buChar char="v"/>
            </a:pPr>
            <a:r>
              <a:rPr lang="en-US" b="1" dirty="0"/>
              <a:t>Palpation </a:t>
            </a:r>
          </a:p>
          <a:p>
            <a:pPr>
              <a:buFont typeface="Wingdings" panose="05000000000000000000" pitchFamily="2" charset="2"/>
              <a:buChar char="v"/>
            </a:pPr>
            <a:r>
              <a:rPr lang="en-US" b="1" dirty="0"/>
              <a:t>Investigate Shoe Wear</a:t>
            </a:r>
            <a:r>
              <a:rPr lang="en-US" dirty="0"/>
              <a:t> – wear patterns, subjective comfort/pain, shoe characteristics </a:t>
            </a:r>
            <a:endParaRPr lang="en-US" b="1" dirty="0"/>
          </a:p>
          <a:p>
            <a:pPr>
              <a:buFont typeface="Wingdings" panose="05000000000000000000" pitchFamily="2" charset="2"/>
              <a:buChar char="v"/>
            </a:pPr>
            <a:r>
              <a:rPr lang="en-US" b="1" dirty="0"/>
              <a:t>Observation</a:t>
            </a:r>
            <a:r>
              <a:rPr lang="en-US" dirty="0"/>
              <a:t> – appearance, alignment, posture</a:t>
            </a:r>
            <a:endParaRPr lang="en-US" b="1" dirty="0"/>
          </a:p>
          <a:p>
            <a:pPr>
              <a:buFont typeface="Wingdings" panose="05000000000000000000" pitchFamily="2" charset="2"/>
              <a:buChar char="v"/>
            </a:pPr>
            <a:r>
              <a:rPr lang="en-US" b="1" dirty="0"/>
              <a:t>Lower Quarter Screen</a:t>
            </a:r>
          </a:p>
          <a:p>
            <a:pPr>
              <a:buFont typeface="Wingdings" panose="05000000000000000000" pitchFamily="2" charset="2"/>
              <a:buChar char="v"/>
            </a:pPr>
            <a:r>
              <a:rPr lang="en-US" b="1" dirty="0"/>
              <a:t>Gait Analysis </a:t>
            </a:r>
          </a:p>
          <a:p>
            <a:pPr>
              <a:buFont typeface="Wingdings" panose="05000000000000000000" pitchFamily="2" charset="2"/>
              <a:buChar char="v"/>
            </a:pPr>
            <a:r>
              <a:rPr lang="en-US" b="1" dirty="0"/>
              <a:t>ROM/Muscle Testing </a:t>
            </a:r>
          </a:p>
          <a:p>
            <a:pPr>
              <a:buFont typeface="Wingdings" panose="05000000000000000000" pitchFamily="2" charset="2"/>
              <a:buChar char="v"/>
            </a:pPr>
            <a:r>
              <a:rPr lang="en-US" b="1" dirty="0"/>
              <a:t>Additional Objective/Special Tests </a:t>
            </a:r>
          </a:p>
          <a:p>
            <a:pPr>
              <a:buFont typeface="Wingdings" panose="05000000000000000000" pitchFamily="2" charset="2"/>
              <a:buChar char="v"/>
            </a:pPr>
            <a:r>
              <a:rPr lang="en-US" b="1" dirty="0"/>
              <a:t>Synthesis</a:t>
            </a:r>
            <a:r>
              <a:rPr lang="en-US" dirty="0"/>
              <a:t> – use subjective/objective information to assemble a “story” that the patient will understand – use models and/or images to facilitate learning </a:t>
            </a:r>
          </a:p>
          <a:p>
            <a:pPr lvl="1">
              <a:buFont typeface="Wingdings" panose="05000000000000000000" pitchFamily="2" charset="2"/>
              <a:buChar char="v"/>
            </a:pPr>
            <a:r>
              <a:rPr lang="en-US" dirty="0"/>
              <a:t>What is the problem? </a:t>
            </a:r>
          </a:p>
          <a:p>
            <a:pPr lvl="1">
              <a:buFont typeface="Wingdings" panose="05000000000000000000" pitchFamily="2" charset="2"/>
              <a:buChar char="v"/>
            </a:pPr>
            <a:r>
              <a:rPr lang="en-US" dirty="0"/>
              <a:t>What is driving the problem? </a:t>
            </a:r>
          </a:p>
          <a:p>
            <a:pPr lvl="1">
              <a:buFont typeface="Wingdings" panose="05000000000000000000" pitchFamily="2" charset="2"/>
              <a:buChar char="v"/>
            </a:pPr>
            <a:r>
              <a:rPr lang="en-US" dirty="0"/>
              <a:t>How can PT manage drivers contributing to the problem?</a:t>
            </a:r>
          </a:p>
        </p:txBody>
      </p:sp>
    </p:spTree>
    <p:extLst>
      <p:ext uri="{BB962C8B-B14F-4D97-AF65-F5344CB8AC3E}">
        <p14:creationId xmlns:p14="http://schemas.microsoft.com/office/powerpoint/2010/main" val="2562440170"/>
      </p:ext>
    </p:extLst>
  </p:cSld>
  <p:clrMapOvr>
    <a:masterClrMapping/>
  </p:clrMapOvr>
  <mc:AlternateContent xmlns:mc="http://schemas.openxmlformats.org/markup-compatibility/2006" xmlns:p14="http://schemas.microsoft.com/office/powerpoint/2010/main">
    <mc:Choice Requires="p14">
      <p:transition spd="slow" p14:dur="2000" advTm="29375"/>
    </mc:Choice>
    <mc:Fallback xmlns="">
      <p:transition spd="slow" advTm="2937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9D20-7CE6-DC22-2995-AC2975F17B6A}"/>
              </a:ext>
            </a:extLst>
          </p:cNvPr>
          <p:cNvSpPr>
            <a:spLocks noGrp="1"/>
          </p:cNvSpPr>
          <p:nvPr>
            <p:ph type="title"/>
          </p:nvPr>
        </p:nvSpPr>
        <p:spPr/>
        <p:txBody>
          <a:bodyPr/>
          <a:lstStyle/>
          <a:p>
            <a:r>
              <a:rPr lang="en-US" dirty="0"/>
              <a:t>Subjective Interview </a:t>
            </a:r>
          </a:p>
        </p:txBody>
      </p:sp>
      <p:sp>
        <p:nvSpPr>
          <p:cNvPr id="3" name="Content Placeholder 2">
            <a:extLst>
              <a:ext uri="{FF2B5EF4-FFF2-40B4-BE49-F238E27FC236}">
                <a16:creationId xmlns:a16="http://schemas.microsoft.com/office/drawing/2014/main" id="{26A82A2B-B99A-ADB1-5EA1-ED9416838D36}"/>
              </a:ext>
            </a:extLst>
          </p:cNvPr>
          <p:cNvSpPr>
            <a:spLocks noGrp="1"/>
          </p:cNvSpPr>
          <p:nvPr>
            <p:ph idx="1"/>
          </p:nvPr>
        </p:nvSpPr>
        <p:spPr/>
        <p:txBody>
          <a:bodyPr>
            <a:normAutofit fontScale="92500" lnSpcReduction="20000"/>
          </a:bodyPr>
          <a:lstStyle/>
          <a:p>
            <a:r>
              <a:rPr lang="en-US" u="sng" dirty="0"/>
              <a:t>Important Topics to Cover:</a:t>
            </a:r>
          </a:p>
          <a:p>
            <a:pPr>
              <a:buFont typeface="Wingdings" panose="05000000000000000000" pitchFamily="2" charset="2"/>
              <a:buChar char="§"/>
            </a:pPr>
            <a:r>
              <a:rPr lang="en-US" dirty="0"/>
              <a:t> Gather a thorough </a:t>
            </a:r>
            <a:r>
              <a:rPr lang="en-US" b="1" dirty="0"/>
              <a:t>history of the problem</a:t>
            </a:r>
            <a:r>
              <a:rPr lang="en-US" dirty="0"/>
              <a:t> – when did it start, what has/hasn’t worked? </a:t>
            </a:r>
          </a:p>
          <a:p>
            <a:pPr>
              <a:buFont typeface="Wingdings" panose="05000000000000000000" pitchFamily="2" charset="2"/>
              <a:buChar char="§"/>
            </a:pPr>
            <a:r>
              <a:rPr lang="en-US" dirty="0"/>
              <a:t> Investigate </a:t>
            </a:r>
            <a:r>
              <a:rPr lang="en-US" b="1" dirty="0"/>
              <a:t>daily activity </a:t>
            </a:r>
            <a:r>
              <a:rPr lang="en-US" dirty="0"/>
              <a:t>– work, leisure, sport, sleep, etc.</a:t>
            </a:r>
          </a:p>
          <a:p>
            <a:pPr lvl="1">
              <a:buFont typeface="Wingdings" panose="05000000000000000000" pitchFamily="2" charset="2"/>
              <a:buChar char="§"/>
            </a:pPr>
            <a:r>
              <a:rPr lang="en-US" dirty="0"/>
              <a:t>If you don’t know, ask!</a:t>
            </a:r>
          </a:p>
          <a:p>
            <a:pPr>
              <a:buFont typeface="Wingdings" panose="05000000000000000000" pitchFamily="2" charset="2"/>
              <a:buChar char="§"/>
            </a:pPr>
            <a:r>
              <a:rPr lang="en-US" dirty="0"/>
              <a:t> Ask about </a:t>
            </a:r>
            <a:r>
              <a:rPr lang="en-US" b="1" dirty="0"/>
              <a:t>changes in activity or training parameters</a:t>
            </a:r>
            <a:r>
              <a:rPr lang="en-US" dirty="0"/>
              <a:t>: frequency, intensity, and volume</a:t>
            </a:r>
          </a:p>
          <a:p>
            <a:pPr>
              <a:buFont typeface="Wingdings" panose="05000000000000000000" pitchFamily="2" charset="2"/>
              <a:buChar char="§"/>
            </a:pPr>
            <a:r>
              <a:rPr lang="en-US" dirty="0"/>
              <a:t> Ask about </a:t>
            </a:r>
            <a:r>
              <a:rPr lang="en-US" b="1" dirty="0"/>
              <a:t>footwear</a:t>
            </a:r>
            <a:r>
              <a:rPr lang="en-US" dirty="0"/>
              <a:t> – which feel good, which don’t, which do they wear at work, do they ever walk barefoot, any problems with barefoot walking? </a:t>
            </a:r>
          </a:p>
          <a:p>
            <a:pPr>
              <a:buFont typeface="Wingdings" panose="05000000000000000000" pitchFamily="2" charset="2"/>
              <a:buChar char="§"/>
            </a:pPr>
            <a:r>
              <a:rPr lang="en-US" dirty="0"/>
              <a:t> When applicable ask about home and/or training </a:t>
            </a:r>
            <a:r>
              <a:rPr lang="en-US" b="1" dirty="0"/>
              <a:t>environment</a:t>
            </a:r>
            <a:r>
              <a:rPr lang="en-US" dirty="0"/>
              <a:t> – ex: running on asphalt or trails? Stairs in home?</a:t>
            </a:r>
          </a:p>
          <a:p>
            <a:pPr>
              <a:buFont typeface="Wingdings" panose="05000000000000000000" pitchFamily="2" charset="2"/>
              <a:buChar char="§"/>
            </a:pPr>
            <a:r>
              <a:rPr lang="en-US" b="1" dirty="0"/>
              <a:t> </a:t>
            </a:r>
            <a:r>
              <a:rPr lang="en-US" dirty="0"/>
              <a:t>Always </a:t>
            </a:r>
            <a:r>
              <a:rPr lang="en-US" b="1" dirty="0"/>
              <a:t>assess goals </a:t>
            </a:r>
            <a:r>
              <a:rPr lang="en-US" dirty="0"/>
              <a:t>– this will guide and prioritize interventions and can help narrow the scope of PT POC in patients with lots of issues/comorbidities; what is most important to the patient? </a:t>
            </a:r>
            <a:endParaRPr lang="en-US" b="1" dirty="0"/>
          </a:p>
          <a:p>
            <a:pPr>
              <a:buFont typeface="Wingdings" panose="05000000000000000000" pitchFamily="2" charset="2"/>
              <a:buChar char="§"/>
            </a:pPr>
            <a:r>
              <a:rPr lang="en-US" dirty="0"/>
              <a:t>Be a Dynamic Interviewer!</a:t>
            </a:r>
          </a:p>
          <a:p>
            <a:endParaRPr lang="en-US" dirty="0"/>
          </a:p>
        </p:txBody>
      </p:sp>
    </p:spTree>
    <p:extLst>
      <p:ext uri="{BB962C8B-B14F-4D97-AF65-F5344CB8AC3E}">
        <p14:creationId xmlns:p14="http://schemas.microsoft.com/office/powerpoint/2010/main" val="122071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FC99-9F3D-BE14-97F5-0C128C48277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C23B0B9-C5CB-D003-F930-C7C27A3C68BE}"/>
              </a:ext>
            </a:extLst>
          </p:cNvPr>
          <p:cNvSpPr>
            <a:spLocks noGrp="1"/>
          </p:cNvSpPr>
          <p:nvPr>
            <p:ph idx="1"/>
          </p:nvPr>
        </p:nvSpPr>
        <p:spPr/>
        <p:txBody>
          <a:bodyPr>
            <a:normAutofit fontScale="92500" lnSpcReduction="10000"/>
          </a:bodyPr>
          <a:lstStyle/>
          <a:p>
            <a:pPr marL="457200" indent="-457200">
              <a:buFont typeface="+mj-lt"/>
              <a:buAutoNum type="arabicParenR"/>
            </a:pPr>
            <a:r>
              <a:rPr lang="en-US" dirty="0"/>
              <a:t>Review pertinent anatomy and biomechanics of the foot/ankle.</a:t>
            </a:r>
          </a:p>
          <a:p>
            <a:pPr marL="457200" indent="-457200">
              <a:buFont typeface="+mj-lt"/>
              <a:buAutoNum type="arabicParenR"/>
            </a:pPr>
            <a:r>
              <a:rPr lang="en-US" dirty="0"/>
              <a:t>Consider implications of foot/ankle anatomy on structures up the kinetic chain.</a:t>
            </a:r>
          </a:p>
          <a:p>
            <a:pPr marL="457200" indent="-457200">
              <a:buFont typeface="+mj-lt"/>
              <a:buAutoNum type="arabicParenR"/>
            </a:pPr>
            <a:r>
              <a:rPr lang="en-US" dirty="0"/>
              <a:t>Review biomechanics of the foot/ankle during gait. </a:t>
            </a:r>
          </a:p>
          <a:p>
            <a:pPr marL="457200" indent="-457200">
              <a:buFont typeface="+mj-lt"/>
              <a:buAutoNum type="arabicParenR"/>
            </a:pPr>
            <a:r>
              <a:rPr lang="en-US" dirty="0"/>
              <a:t>Define and discuss “drivers” of musculoskeletal pathology at the foot/ankle.   </a:t>
            </a:r>
          </a:p>
          <a:p>
            <a:pPr marL="457200" indent="-457200">
              <a:buFont typeface="+mj-lt"/>
              <a:buAutoNum type="arabicParenR"/>
            </a:pPr>
            <a:r>
              <a:rPr lang="en-US" dirty="0"/>
              <a:t>Consider evaluation strategies of the foot and ankle.  </a:t>
            </a:r>
          </a:p>
          <a:p>
            <a:pPr marL="457200" indent="-457200">
              <a:buFont typeface="+mj-lt"/>
              <a:buAutoNum type="arabicParenR"/>
            </a:pPr>
            <a:r>
              <a:rPr lang="en-US" dirty="0"/>
              <a:t>Review important components of the lower quarter screen. </a:t>
            </a:r>
          </a:p>
          <a:p>
            <a:pPr marL="457200" indent="-457200">
              <a:buFont typeface="+mj-lt"/>
              <a:buAutoNum type="arabicParenR"/>
            </a:pPr>
            <a:r>
              <a:rPr lang="en-US" dirty="0"/>
              <a:t>Develop a framework for understanding the “optimal foot” and the role of footwear and orthoses in achieving it.  </a:t>
            </a:r>
          </a:p>
          <a:p>
            <a:pPr marL="457200" indent="-457200">
              <a:buFont typeface="+mj-lt"/>
              <a:buAutoNum type="arabicParenR"/>
            </a:pPr>
            <a:r>
              <a:rPr lang="en-US" dirty="0"/>
              <a:t>Discuss anatomical/biomechanical features, clinical presentation, potential drivers, and PT intervention for 5 common pathologies of the foot/ankle: plantar fasciitis, midfoot OA, hallux rigidus, ankle mortise OA, and insertional/mid-substance Achilles tendinopathy.  </a:t>
            </a:r>
          </a:p>
          <a:p>
            <a:pPr marL="457200" indent="-457200">
              <a:buFont typeface="+mj-lt"/>
              <a:buAutoNum type="arabicParenR"/>
            </a:pPr>
            <a:endParaRPr lang="en-US" dirty="0"/>
          </a:p>
          <a:p>
            <a:pPr marL="457200" indent="-457200">
              <a:buFont typeface="+mj-lt"/>
              <a:buAutoNum type="arabicParenR"/>
            </a:pPr>
            <a:endParaRPr lang="en-US" dirty="0"/>
          </a:p>
          <a:p>
            <a:pPr marL="457200" indent="-457200">
              <a:buFont typeface="+mj-lt"/>
              <a:buAutoNum type="arabicParenR"/>
            </a:pPr>
            <a:endParaRPr lang="en-US" dirty="0"/>
          </a:p>
          <a:p>
            <a:pPr marL="457200" indent="-457200">
              <a:buFont typeface="+mj-lt"/>
              <a:buAutoNum type="arabicParenR"/>
            </a:pPr>
            <a:endParaRPr lang="en-US" dirty="0"/>
          </a:p>
          <a:p>
            <a:endParaRPr lang="en-US" dirty="0"/>
          </a:p>
          <a:p>
            <a:endParaRPr lang="en-US" dirty="0"/>
          </a:p>
        </p:txBody>
      </p:sp>
    </p:spTree>
    <p:extLst>
      <p:ext uri="{BB962C8B-B14F-4D97-AF65-F5344CB8AC3E}">
        <p14:creationId xmlns:p14="http://schemas.microsoft.com/office/powerpoint/2010/main" val="406638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CB5D-DE97-E63F-C5CD-A210A63E7DD8}"/>
              </a:ext>
            </a:extLst>
          </p:cNvPr>
          <p:cNvSpPr>
            <a:spLocks noGrp="1"/>
          </p:cNvSpPr>
          <p:nvPr>
            <p:ph type="title"/>
          </p:nvPr>
        </p:nvSpPr>
        <p:spPr/>
        <p:txBody>
          <a:bodyPr/>
          <a:lstStyle/>
          <a:p>
            <a:r>
              <a:rPr lang="en-US" dirty="0"/>
              <a:t>Palpation – What “lives” there?</a:t>
            </a:r>
          </a:p>
        </p:txBody>
      </p:sp>
      <p:pic>
        <p:nvPicPr>
          <p:cNvPr id="49" name="Picture 48">
            <a:extLst>
              <a:ext uri="{FF2B5EF4-FFF2-40B4-BE49-F238E27FC236}">
                <a16:creationId xmlns:a16="http://schemas.microsoft.com/office/drawing/2014/main" id="{6CCE2912-97A5-E189-1C3F-5F26D99E709E}"/>
              </a:ext>
            </a:extLst>
          </p:cNvPr>
          <p:cNvPicPr>
            <a:picLocks noChangeAspect="1"/>
          </p:cNvPicPr>
          <p:nvPr/>
        </p:nvPicPr>
        <p:blipFill>
          <a:blip r:embed="rId3"/>
          <a:stretch>
            <a:fillRect/>
          </a:stretch>
        </p:blipFill>
        <p:spPr>
          <a:xfrm>
            <a:off x="731052" y="2162841"/>
            <a:ext cx="10144438" cy="3682374"/>
          </a:xfrm>
          <a:prstGeom prst="rect">
            <a:avLst/>
          </a:prstGeom>
        </p:spPr>
      </p:pic>
      <p:sp>
        <p:nvSpPr>
          <p:cNvPr id="3" name="TextBox 2">
            <a:extLst>
              <a:ext uri="{FF2B5EF4-FFF2-40B4-BE49-F238E27FC236}">
                <a16:creationId xmlns:a16="http://schemas.microsoft.com/office/drawing/2014/main" id="{9768071B-4181-EF9F-99A7-A3B6E4266174}"/>
              </a:ext>
            </a:extLst>
          </p:cNvPr>
          <p:cNvSpPr txBox="1"/>
          <p:nvPr/>
        </p:nvSpPr>
        <p:spPr>
          <a:xfrm>
            <a:off x="208547" y="5624365"/>
            <a:ext cx="11774905" cy="646331"/>
          </a:xfrm>
          <a:prstGeom prst="rect">
            <a:avLst/>
          </a:prstGeom>
          <a:noFill/>
        </p:spPr>
        <p:txBody>
          <a:bodyPr wrap="square" rtlCol="0">
            <a:spAutoFit/>
          </a:bodyPr>
          <a:lstStyle/>
          <a:p>
            <a:r>
              <a:rPr lang="en-US" u="sng" dirty="0"/>
              <a:t>Match the condition to the color: </a:t>
            </a:r>
            <a:r>
              <a:rPr lang="en-US" dirty="0"/>
              <a:t>A) Plantar fasciitis, B) mid-substance/insertional Achilles tendinopathy, C) lateral metatarsalgia, D) midfoot OA, E) hallux rigidus, F) anterolateral ankle mortise OA, G) tibialis posterior tendinopathy  </a:t>
            </a:r>
          </a:p>
        </p:txBody>
      </p:sp>
    </p:spTree>
    <p:extLst>
      <p:ext uri="{BB962C8B-B14F-4D97-AF65-F5344CB8AC3E}">
        <p14:creationId xmlns:p14="http://schemas.microsoft.com/office/powerpoint/2010/main" val="361910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48BD-82C0-4B21-23A4-18C53443EB61}"/>
              </a:ext>
            </a:extLst>
          </p:cNvPr>
          <p:cNvSpPr>
            <a:spLocks noGrp="1"/>
          </p:cNvSpPr>
          <p:nvPr>
            <p:ph type="title"/>
          </p:nvPr>
        </p:nvSpPr>
        <p:spPr/>
        <p:txBody>
          <a:bodyPr/>
          <a:lstStyle/>
          <a:p>
            <a:r>
              <a:rPr lang="en-US" dirty="0"/>
              <a:t>Lower Quarter Screen</a:t>
            </a:r>
          </a:p>
        </p:txBody>
      </p:sp>
      <p:sp>
        <p:nvSpPr>
          <p:cNvPr id="3" name="Content Placeholder 2">
            <a:extLst>
              <a:ext uri="{FF2B5EF4-FFF2-40B4-BE49-F238E27FC236}">
                <a16:creationId xmlns:a16="http://schemas.microsoft.com/office/drawing/2014/main" id="{9F69F654-A3C1-D73D-3CD1-B31A803295B0}"/>
              </a:ext>
            </a:extLst>
          </p:cNvPr>
          <p:cNvSpPr>
            <a:spLocks noGrp="1"/>
          </p:cNvSpPr>
          <p:nvPr>
            <p:ph idx="1"/>
          </p:nvPr>
        </p:nvSpPr>
        <p:spPr>
          <a:xfrm>
            <a:off x="1097280" y="1845734"/>
            <a:ext cx="4998720" cy="4539024"/>
          </a:xfrm>
        </p:spPr>
        <p:txBody>
          <a:bodyPr>
            <a:normAutofit fontScale="70000" lnSpcReduction="20000"/>
          </a:bodyPr>
          <a:lstStyle/>
          <a:p>
            <a:r>
              <a:rPr lang="en-US" sz="2600" b="1" u="sng" dirty="0"/>
              <a:t>Seated </a:t>
            </a:r>
          </a:p>
          <a:p>
            <a:pPr>
              <a:buFont typeface="Wingdings" panose="05000000000000000000" pitchFamily="2" charset="2"/>
              <a:buChar char="§"/>
            </a:pPr>
            <a:r>
              <a:rPr lang="en-US" sz="2600" dirty="0"/>
              <a:t> Equinus foot </a:t>
            </a:r>
          </a:p>
          <a:p>
            <a:pPr>
              <a:buFont typeface="Wingdings" panose="05000000000000000000" pitchFamily="2" charset="2"/>
              <a:buChar char="§"/>
            </a:pPr>
            <a:r>
              <a:rPr lang="en-US" sz="2600" dirty="0"/>
              <a:t> Patellofemoral position (patella </a:t>
            </a:r>
            <a:r>
              <a:rPr lang="en-US" sz="2600" dirty="0" err="1"/>
              <a:t>alta</a:t>
            </a:r>
            <a:r>
              <a:rPr lang="en-US" sz="2600" dirty="0"/>
              <a:t>/</a:t>
            </a:r>
            <a:r>
              <a:rPr lang="en-US" sz="2600" dirty="0" err="1"/>
              <a:t>baja</a:t>
            </a:r>
            <a:r>
              <a:rPr lang="en-US" sz="2600" dirty="0"/>
              <a:t>)</a:t>
            </a:r>
          </a:p>
          <a:p>
            <a:r>
              <a:rPr lang="en-US" sz="2600" b="1" u="sng" dirty="0"/>
              <a:t>Prone </a:t>
            </a:r>
          </a:p>
          <a:p>
            <a:pPr>
              <a:buFont typeface="Wingdings" panose="05000000000000000000" pitchFamily="2" charset="2"/>
              <a:buChar char="§"/>
            </a:pPr>
            <a:r>
              <a:rPr lang="en-US" sz="2600" dirty="0"/>
              <a:t> Forefoot-rearfoot alignment (varus/valgus)</a:t>
            </a:r>
          </a:p>
          <a:p>
            <a:pPr>
              <a:buFont typeface="Wingdings" panose="05000000000000000000" pitchFamily="2" charset="2"/>
              <a:buChar char="§"/>
            </a:pPr>
            <a:r>
              <a:rPr lang="en-US" sz="2600" dirty="0"/>
              <a:t> Triceps surae extensibility </a:t>
            </a:r>
          </a:p>
          <a:p>
            <a:pPr>
              <a:buFont typeface="Wingdings" panose="05000000000000000000" pitchFamily="2" charset="2"/>
              <a:buChar char="§"/>
            </a:pPr>
            <a:r>
              <a:rPr lang="en-US" sz="2600" dirty="0"/>
              <a:t> Rearfoot motion (inversion/eversion)</a:t>
            </a:r>
          </a:p>
          <a:p>
            <a:pPr>
              <a:buFont typeface="Wingdings" panose="05000000000000000000" pitchFamily="2" charset="2"/>
              <a:buChar char="§"/>
            </a:pPr>
            <a:r>
              <a:rPr lang="en-US" sz="2600" dirty="0"/>
              <a:t> Craig’s Test (anteversion/retroversion) </a:t>
            </a:r>
          </a:p>
          <a:p>
            <a:r>
              <a:rPr lang="en-US" sz="2600" b="1" u="sng" dirty="0"/>
              <a:t>Supine/Side-Lying</a:t>
            </a:r>
          </a:p>
          <a:p>
            <a:pPr>
              <a:buFont typeface="Wingdings" panose="05000000000000000000" pitchFamily="2" charset="2"/>
              <a:buChar char="§"/>
            </a:pPr>
            <a:r>
              <a:rPr lang="en-US" sz="2600" dirty="0"/>
              <a:t> Thomas Test (quadriceps flexibility) </a:t>
            </a:r>
          </a:p>
          <a:p>
            <a:pPr>
              <a:buFont typeface="Wingdings" panose="05000000000000000000" pitchFamily="2" charset="2"/>
              <a:buChar char="§"/>
            </a:pPr>
            <a:r>
              <a:rPr lang="en-US" sz="2600" dirty="0"/>
              <a:t> Obers Test (ITB extensibility)</a:t>
            </a:r>
          </a:p>
          <a:p>
            <a:pPr>
              <a:buFont typeface="Wingdings" panose="05000000000000000000" pitchFamily="2" charset="2"/>
              <a:buChar char="§"/>
            </a:pPr>
            <a:r>
              <a:rPr lang="en-US" sz="2600" dirty="0"/>
              <a:t> Patellar mobility (glides)</a:t>
            </a:r>
          </a:p>
          <a:p>
            <a:endParaRPr lang="en-US" dirty="0"/>
          </a:p>
        </p:txBody>
      </p:sp>
      <p:sp>
        <p:nvSpPr>
          <p:cNvPr id="4" name="TextBox 3">
            <a:extLst>
              <a:ext uri="{FF2B5EF4-FFF2-40B4-BE49-F238E27FC236}">
                <a16:creationId xmlns:a16="http://schemas.microsoft.com/office/drawing/2014/main" id="{46C2F2E5-6589-6254-EE55-2B67FCC63841}"/>
              </a:ext>
            </a:extLst>
          </p:cNvPr>
          <p:cNvSpPr txBox="1"/>
          <p:nvPr/>
        </p:nvSpPr>
        <p:spPr>
          <a:xfrm>
            <a:off x="6096000" y="1892968"/>
            <a:ext cx="5229726" cy="3772315"/>
          </a:xfrm>
          <a:prstGeom prst="rect">
            <a:avLst/>
          </a:prstGeom>
          <a:noFill/>
        </p:spPr>
        <p:txBody>
          <a:bodyPr wrap="square" rtlCol="0">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b="1"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Standing</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Navicular drop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Medial talonavicular bulge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Arch height in WB</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Sagittal alignment of the legs (genu recurvatum)</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Frontal alignment of the legs (genu varus/valgus)</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Frontal orientation of the patellae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lang="en-US" dirty="0">
                <a:solidFill>
                  <a:srgbClr val="000000">
                    <a:lumMod val="75000"/>
                    <a:lumOff val="25000"/>
                  </a:srgbClr>
                </a:solidFill>
                <a:latin typeface="Calibri" panose="020F0502020204030204"/>
              </a:rPr>
              <a:t> Limb length inequality </a:t>
            </a:r>
            <a:endPar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lang="en-US" dirty="0">
                <a:solidFill>
                  <a:srgbClr val="000000">
                    <a:lumMod val="75000"/>
                    <a:lumOff val="25000"/>
                  </a:srgbClr>
                </a:solidFill>
                <a:latin typeface="Calibri" panose="020F0502020204030204"/>
              </a:rPr>
              <a:t> Gait (foot/ankle, knee, hip)</a:t>
            </a:r>
            <a:endPar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3667A91-D835-36E9-3D77-B64CE965EB90}"/>
              </a:ext>
            </a:extLst>
          </p:cNvPr>
          <p:cNvSpPr txBox="1"/>
          <p:nvPr/>
        </p:nvSpPr>
        <p:spPr>
          <a:xfrm>
            <a:off x="642257" y="6431992"/>
            <a:ext cx="6096000" cy="369332"/>
          </a:xfrm>
          <a:prstGeom prst="rect">
            <a:avLst/>
          </a:prstGeom>
          <a:noFill/>
        </p:spPr>
        <p:txBody>
          <a:bodyPr wrap="square">
            <a:spAutoFit/>
          </a:bodyPr>
          <a:lstStyle/>
          <a:p>
            <a:r>
              <a:rPr lang="en-US" dirty="0">
                <a:solidFill>
                  <a:schemeClr val="bg1"/>
                </a:solidFill>
              </a:rPr>
              <a:t>Dr. Mike Gross, MSK II, </a:t>
            </a:r>
            <a:r>
              <a:rPr lang="en-US" i="1" dirty="0">
                <a:solidFill>
                  <a:schemeClr val="bg1"/>
                </a:solidFill>
              </a:rPr>
              <a:t>Lower Quarter Screen</a:t>
            </a:r>
          </a:p>
        </p:txBody>
      </p:sp>
    </p:spTree>
    <p:extLst>
      <p:ext uri="{BB962C8B-B14F-4D97-AF65-F5344CB8AC3E}">
        <p14:creationId xmlns:p14="http://schemas.microsoft.com/office/powerpoint/2010/main" val="246030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D91E-3BC1-0D42-9F80-20A2982C0A94}"/>
              </a:ext>
            </a:extLst>
          </p:cNvPr>
          <p:cNvSpPr>
            <a:spLocks noGrp="1"/>
          </p:cNvSpPr>
          <p:nvPr>
            <p:ph type="title"/>
          </p:nvPr>
        </p:nvSpPr>
        <p:spPr/>
        <p:txBody>
          <a:bodyPr/>
          <a:lstStyle/>
          <a:p>
            <a:r>
              <a:rPr lang="en-US"/>
              <a:t>ROM Considerations </a:t>
            </a:r>
            <a:endParaRPr lang="en-US" dirty="0"/>
          </a:p>
        </p:txBody>
      </p:sp>
      <p:sp>
        <p:nvSpPr>
          <p:cNvPr id="3" name="Content Placeholder 2">
            <a:extLst>
              <a:ext uri="{FF2B5EF4-FFF2-40B4-BE49-F238E27FC236}">
                <a16:creationId xmlns:a16="http://schemas.microsoft.com/office/drawing/2014/main" id="{01D14314-7B15-3142-5E63-A8C80E71DA59}"/>
              </a:ext>
            </a:extLst>
          </p:cNvPr>
          <p:cNvSpPr>
            <a:spLocks noGrp="1"/>
          </p:cNvSpPr>
          <p:nvPr>
            <p:ph idx="1"/>
          </p:nvPr>
        </p:nvSpPr>
        <p:spPr>
          <a:xfrm>
            <a:off x="1097280" y="1845734"/>
            <a:ext cx="3844834" cy="4023360"/>
          </a:xfrm>
        </p:spPr>
        <p:txBody>
          <a:bodyPr>
            <a:normAutofit/>
          </a:bodyPr>
          <a:lstStyle/>
          <a:p>
            <a:pPr marL="0" indent="0">
              <a:buNone/>
            </a:pPr>
            <a:r>
              <a:rPr lang="en-US" b="1" u="sng" dirty="0"/>
              <a:t>Assessment: </a:t>
            </a:r>
          </a:p>
          <a:p>
            <a:pPr>
              <a:buFont typeface="Wingdings" panose="05000000000000000000" pitchFamily="2" charset="2"/>
              <a:buChar char="§"/>
            </a:pPr>
            <a:r>
              <a:rPr lang="en-US" sz="1800" dirty="0"/>
              <a:t> Triceps surae extensibility </a:t>
            </a:r>
          </a:p>
          <a:p>
            <a:pPr>
              <a:buFont typeface="Wingdings" panose="05000000000000000000" pitchFamily="2" charset="2"/>
              <a:buChar char="§"/>
            </a:pPr>
            <a:r>
              <a:rPr lang="en-US" sz="1800" dirty="0"/>
              <a:t> Soleus extensibility (bent knee)</a:t>
            </a:r>
          </a:p>
          <a:p>
            <a:pPr>
              <a:buFont typeface="Wingdings" panose="05000000000000000000" pitchFamily="2" charset="2"/>
              <a:buChar char="§"/>
            </a:pPr>
            <a:r>
              <a:rPr lang="en-US" sz="1800" dirty="0"/>
              <a:t> PROM/AROM/Resisted Motion – end   feel, pain with active/resisted motion, pain with passive stretch/overpressure </a:t>
            </a:r>
          </a:p>
        </p:txBody>
      </p:sp>
      <p:sp>
        <p:nvSpPr>
          <p:cNvPr id="4" name="TextBox 3">
            <a:extLst>
              <a:ext uri="{FF2B5EF4-FFF2-40B4-BE49-F238E27FC236}">
                <a16:creationId xmlns:a16="http://schemas.microsoft.com/office/drawing/2014/main" id="{31FD5570-7E42-55DD-A49A-E8FD7523FE1B}"/>
              </a:ext>
            </a:extLst>
          </p:cNvPr>
          <p:cNvSpPr txBox="1"/>
          <p:nvPr/>
        </p:nvSpPr>
        <p:spPr>
          <a:xfrm>
            <a:off x="4953000" y="1839686"/>
            <a:ext cx="6202680" cy="3887218"/>
          </a:xfrm>
          <a:prstGeom prst="rect">
            <a:avLst/>
          </a:prstGeom>
          <a:noFill/>
        </p:spPr>
        <p:txBody>
          <a:bodyPr wrap="square" rtlCol="0">
            <a:spAutoFit/>
          </a:bodyPr>
          <a:lstStyle/>
          <a:p>
            <a:r>
              <a:rPr lang="en-US" b="1" u="sng" dirty="0"/>
              <a:t>Considerations:</a:t>
            </a:r>
            <a:endParaRPr lang="en-US" dirty="0"/>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Muscular or capsular limitation or both? – assess joint play at the talocrural joint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10 degrees dorsiflexion required for terminal stance with extended knee during gait just prior to heel off</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Dorsiflexion ROM “debt” at the talocrural joint is “paid” by excess motion in other joints of the foot (midfoot) or by compensatory patterns up the kinetic chain</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Gait deviations (ex: reduced step length)</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b="0"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Mobility:</a:t>
            </a:r>
            <a:r>
              <a:rPr kumimoji="0" lang="en-US"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stairs, squat, sit to stand, lunge, etc. (ex: forward trunk lean)</a:t>
            </a:r>
          </a:p>
          <a:p>
            <a:endParaRPr lang="en-US" dirty="0"/>
          </a:p>
        </p:txBody>
      </p:sp>
      <p:pic>
        <p:nvPicPr>
          <p:cNvPr id="7" name="Picture 6">
            <a:extLst>
              <a:ext uri="{FF2B5EF4-FFF2-40B4-BE49-F238E27FC236}">
                <a16:creationId xmlns:a16="http://schemas.microsoft.com/office/drawing/2014/main" id="{A10B3C07-6AEE-9CDB-2D1F-1DE7961DAA78}"/>
              </a:ext>
            </a:extLst>
          </p:cNvPr>
          <p:cNvPicPr>
            <a:picLocks noChangeAspect="1"/>
          </p:cNvPicPr>
          <p:nvPr/>
        </p:nvPicPr>
        <p:blipFill>
          <a:blip r:embed="rId3"/>
          <a:stretch>
            <a:fillRect/>
          </a:stretch>
        </p:blipFill>
        <p:spPr>
          <a:xfrm>
            <a:off x="1617561" y="4031343"/>
            <a:ext cx="2804272" cy="2136588"/>
          </a:xfrm>
          <a:prstGeom prst="rect">
            <a:avLst/>
          </a:prstGeom>
        </p:spPr>
      </p:pic>
      <p:sp>
        <p:nvSpPr>
          <p:cNvPr id="5" name="TextBox 4">
            <a:extLst>
              <a:ext uri="{FF2B5EF4-FFF2-40B4-BE49-F238E27FC236}">
                <a16:creationId xmlns:a16="http://schemas.microsoft.com/office/drawing/2014/main" id="{978D12EF-9F56-C865-8808-1E8F974BDC3D}"/>
              </a:ext>
            </a:extLst>
          </p:cNvPr>
          <p:cNvSpPr txBox="1"/>
          <p:nvPr/>
        </p:nvSpPr>
        <p:spPr>
          <a:xfrm>
            <a:off x="300251" y="6441743"/>
            <a:ext cx="5284120" cy="369332"/>
          </a:xfrm>
          <a:prstGeom prst="rect">
            <a:avLst/>
          </a:prstGeom>
          <a:noFill/>
        </p:spPr>
        <p:txBody>
          <a:bodyPr wrap="square" rtlCol="0">
            <a:spAutoFit/>
          </a:bodyPr>
          <a:lstStyle/>
          <a:p>
            <a:r>
              <a:rPr lang="en-US" dirty="0">
                <a:solidFill>
                  <a:schemeClr val="bg1"/>
                </a:solidFill>
              </a:rPr>
              <a:t>Dr. Mike Gross, MSK II, </a:t>
            </a:r>
            <a:r>
              <a:rPr lang="en-US" i="1" dirty="0">
                <a:solidFill>
                  <a:schemeClr val="bg1"/>
                </a:solidFill>
              </a:rPr>
              <a:t>Lower Quarter Screen</a:t>
            </a:r>
          </a:p>
        </p:txBody>
      </p:sp>
    </p:spTree>
    <p:extLst>
      <p:ext uri="{BB962C8B-B14F-4D97-AF65-F5344CB8AC3E}">
        <p14:creationId xmlns:p14="http://schemas.microsoft.com/office/powerpoint/2010/main" val="56306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93DD1-D2AF-9283-AB34-61F936E0C0D2}"/>
              </a:ext>
            </a:extLst>
          </p:cNvPr>
          <p:cNvSpPr>
            <a:spLocks noGrp="1"/>
          </p:cNvSpPr>
          <p:nvPr>
            <p:ph type="title"/>
          </p:nvPr>
        </p:nvSpPr>
        <p:spPr>
          <a:xfrm>
            <a:off x="7859485" y="634946"/>
            <a:ext cx="3690257" cy="1450757"/>
          </a:xfrm>
        </p:spPr>
        <p:txBody>
          <a:bodyPr>
            <a:normAutofit/>
          </a:bodyPr>
          <a:lstStyle/>
          <a:p>
            <a:r>
              <a:rPr lang="en-US" dirty="0"/>
              <a:t>Gait Analysis </a:t>
            </a:r>
          </a:p>
        </p:txBody>
      </p:sp>
      <p:pic>
        <p:nvPicPr>
          <p:cNvPr id="1026" name="Picture 2" descr="Gait Cycle phases and sub-phases according to [19]. | Download Scientific  Diagram">
            <a:extLst>
              <a:ext uri="{FF2B5EF4-FFF2-40B4-BE49-F238E27FC236}">
                <a16:creationId xmlns:a16="http://schemas.microsoft.com/office/drawing/2014/main" id="{3A651C51-2BD3-34D1-B218-B745A6D936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010"/>
          <a:stretch/>
        </p:blipFill>
        <p:spPr bwMode="auto">
          <a:xfrm>
            <a:off x="289783" y="1094277"/>
            <a:ext cx="7254018" cy="2451028"/>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FE89CC-0DF5-AB25-AA6E-846CADD02385}"/>
              </a:ext>
            </a:extLst>
          </p:cNvPr>
          <p:cNvSpPr>
            <a:spLocks noGrp="1"/>
          </p:cNvSpPr>
          <p:nvPr>
            <p:ph idx="1"/>
          </p:nvPr>
        </p:nvSpPr>
        <p:spPr>
          <a:xfrm>
            <a:off x="7859485" y="2198914"/>
            <a:ext cx="3690257" cy="3670180"/>
          </a:xfrm>
        </p:spPr>
        <p:txBody>
          <a:bodyPr>
            <a:normAutofit/>
          </a:bodyPr>
          <a:lstStyle/>
          <a:p>
            <a:r>
              <a:rPr lang="en-US" dirty="0"/>
              <a:t>Use </a:t>
            </a:r>
            <a:r>
              <a:rPr lang="en-US" b="1" dirty="0"/>
              <a:t>stages of gait </a:t>
            </a:r>
            <a:r>
              <a:rPr lang="en-US" dirty="0"/>
              <a:t>to help identify pathology and plan interventions… does stage of gait elicit the patients CC?</a:t>
            </a:r>
          </a:p>
          <a:p>
            <a:endParaRPr lang="en-US" dirty="0"/>
          </a:p>
        </p:txBody>
      </p:sp>
      <p:sp>
        <p:nvSpPr>
          <p:cNvPr id="1035" name="Rectangle 103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7" name="Rectangle 103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E12C1599-A093-32B0-8290-E0C04070FB09}"/>
              </a:ext>
            </a:extLst>
          </p:cNvPr>
          <p:cNvSpPr txBox="1"/>
          <p:nvPr/>
        </p:nvSpPr>
        <p:spPr>
          <a:xfrm>
            <a:off x="289783" y="3831771"/>
            <a:ext cx="7254018" cy="1754326"/>
          </a:xfrm>
          <a:prstGeom prst="rect">
            <a:avLst/>
          </a:prstGeom>
          <a:noFill/>
        </p:spPr>
        <p:txBody>
          <a:bodyPr wrap="square" rtlCol="0">
            <a:spAutoFit/>
          </a:bodyPr>
          <a:lstStyle/>
          <a:p>
            <a:r>
              <a:rPr lang="en-US" dirty="0"/>
              <a:t>Break it down for the patient before they walk… “You have 4 options; at what point do you feel your pain while walking, when…” (demonstrate)</a:t>
            </a:r>
          </a:p>
          <a:p>
            <a:pPr marL="342900" indent="-342900">
              <a:buAutoNum type="alphaUcParenR"/>
            </a:pPr>
            <a:r>
              <a:rPr lang="en-US" dirty="0"/>
              <a:t>The heel hits the ground </a:t>
            </a:r>
            <a:r>
              <a:rPr lang="en-US" b="1" dirty="0">
                <a:solidFill>
                  <a:schemeClr val="accent2"/>
                </a:solidFill>
              </a:rPr>
              <a:t>(Initial Contact)</a:t>
            </a:r>
          </a:p>
          <a:p>
            <a:pPr marL="342900" indent="-342900">
              <a:buAutoNum type="alphaUcParenR"/>
            </a:pPr>
            <a:r>
              <a:rPr lang="en-US" dirty="0"/>
              <a:t>You stand directly over your foot </a:t>
            </a:r>
            <a:r>
              <a:rPr lang="en-US" b="1" dirty="0">
                <a:solidFill>
                  <a:schemeClr val="accent2"/>
                </a:solidFill>
              </a:rPr>
              <a:t>(Mid-Stance)</a:t>
            </a:r>
          </a:p>
          <a:p>
            <a:pPr marL="342900" indent="-342900">
              <a:buAutoNum type="alphaUcParenR"/>
            </a:pPr>
            <a:r>
              <a:rPr lang="en-US" dirty="0"/>
              <a:t>Right before the heel comes off the ground </a:t>
            </a:r>
            <a:r>
              <a:rPr lang="en-US" b="1" dirty="0">
                <a:solidFill>
                  <a:schemeClr val="accent2"/>
                </a:solidFill>
              </a:rPr>
              <a:t>(Terminal Stance)</a:t>
            </a:r>
          </a:p>
          <a:p>
            <a:pPr marL="342900" indent="-342900">
              <a:buAutoNum type="alphaUcParenR"/>
            </a:pPr>
            <a:r>
              <a:rPr lang="en-US" dirty="0"/>
              <a:t>As you push off your toes to step forward </a:t>
            </a:r>
            <a:r>
              <a:rPr lang="en-US" b="1" dirty="0">
                <a:solidFill>
                  <a:schemeClr val="accent2"/>
                </a:solidFill>
              </a:rPr>
              <a:t>(Pre-Swing)</a:t>
            </a:r>
          </a:p>
        </p:txBody>
      </p:sp>
      <p:sp>
        <p:nvSpPr>
          <p:cNvPr id="5" name="Explosion: 14 Points 4">
            <a:extLst>
              <a:ext uri="{FF2B5EF4-FFF2-40B4-BE49-F238E27FC236}">
                <a16:creationId xmlns:a16="http://schemas.microsoft.com/office/drawing/2014/main" id="{A94BF59D-F336-BA13-226C-D7D88ACD32C9}"/>
              </a:ext>
            </a:extLst>
          </p:cNvPr>
          <p:cNvSpPr/>
          <p:nvPr/>
        </p:nvSpPr>
        <p:spPr>
          <a:xfrm rot="1015719">
            <a:off x="7257237" y="3356505"/>
            <a:ext cx="4835969" cy="314842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4128D8-2044-919C-727C-7C5759B5DD19}"/>
              </a:ext>
            </a:extLst>
          </p:cNvPr>
          <p:cNvSpPr txBox="1"/>
          <p:nvPr/>
        </p:nvSpPr>
        <p:spPr>
          <a:xfrm>
            <a:off x="8555064" y="4413049"/>
            <a:ext cx="2094450" cy="923330"/>
          </a:xfrm>
          <a:prstGeom prst="rect">
            <a:avLst/>
          </a:prstGeom>
          <a:noFill/>
        </p:spPr>
        <p:txBody>
          <a:bodyPr wrap="square" rtlCol="0">
            <a:spAutoFit/>
          </a:bodyPr>
          <a:lstStyle/>
          <a:p>
            <a:r>
              <a:rPr lang="en-US" b="1" dirty="0">
                <a:solidFill>
                  <a:schemeClr val="bg1"/>
                </a:solidFill>
              </a:rPr>
              <a:t>If possible, assess gait with shoes on </a:t>
            </a:r>
            <a:r>
              <a:rPr lang="en-US" b="1" u="sng" dirty="0">
                <a:solidFill>
                  <a:schemeClr val="bg1"/>
                </a:solidFill>
              </a:rPr>
              <a:t>AND</a:t>
            </a:r>
            <a:r>
              <a:rPr lang="en-US" b="1" dirty="0">
                <a:solidFill>
                  <a:schemeClr val="bg1"/>
                </a:solidFill>
              </a:rPr>
              <a:t> shoes off…</a:t>
            </a:r>
          </a:p>
        </p:txBody>
      </p:sp>
    </p:spTree>
    <p:extLst>
      <p:ext uri="{BB962C8B-B14F-4D97-AF65-F5344CB8AC3E}">
        <p14:creationId xmlns:p14="http://schemas.microsoft.com/office/powerpoint/2010/main" val="211955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E9682-57A3-30D0-08A4-B713B2EB7534}"/>
              </a:ext>
            </a:extLst>
          </p:cNvPr>
          <p:cNvSpPr>
            <a:spLocks noGrp="1"/>
          </p:cNvSpPr>
          <p:nvPr>
            <p:ph type="title"/>
          </p:nvPr>
        </p:nvSpPr>
        <p:spPr>
          <a:xfrm>
            <a:off x="4974771" y="634946"/>
            <a:ext cx="6574972" cy="1450757"/>
          </a:xfrm>
        </p:spPr>
        <p:txBody>
          <a:bodyPr>
            <a:normAutofit/>
          </a:bodyPr>
          <a:lstStyle/>
          <a:p>
            <a:r>
              <a:rPr lang="en-US" dirty="0"/>
              <a:t>Be a Shoe Detective </a:t>
            </a:r>
          </a:p>
        </p:txBody>
      </p:sp>
      <p:pic>
        <p:nvPicPr>
          <p:cNvPr id="4098" name="Picture 2" descr="The Pink Panther Blu-ray">
            <a:extLst>
              <a:ext uri="{FF2B5EF4-FFF2-40B4-BE49-F238E27FC236}">
                <a16:creationId xmlns:a16="http://schemas.microsoft.com/office/drawing/2014/main" id="{56A90422-6ABD-FC8E-A95A-9A73D0EF32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74" r="33576" b="2"/>
          <a:stretch/>
        </p:blipFill>
        <p:spPr bwMode="auto">
          <a:xfrm>
            <a:off x="331195" y="523684"/>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4105" name="Straight Connector 4104">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597FBA-708B-C2CC-0C9F-6C8322585616}"/>
              </a:ext>
            </a:extLst>
          </p:cNvPr>
          <p:cNvSpPr>
            <a:spLocks noGrp="1"/>
          </p:cNvSpPr>
          <p:nvPr>
            <p:ph idx="1"/>
          </p:nvPr>
        </p:nvSpPr>
        <p:spPr>
          <a:xfrm>
            <a:off x="4974769" y="2198913"/>
            <a:ext cx="6574973" cy="4024135"/>
          </a:xfrm>
        </p:spPr>
        <p:txBody>
          <a:bodyPr>
            <a:normAutofit lnSpcReduction="10000"/>
          </a:bodyPr>
          <a:lstStyle/>
          <a:p>
            <a:pPr>
              <a:spcBef>
                <a:spcPts val="0"/>
              </a:spcBef>
            </a:pPr>
            <a:r>
              <a:rPr lang="en-US" sz="1600" dirty="0"/>
              <a:t>If you are seeing someone for a foot/ankle issue, ask them to bring the 4 pairs of shoes they wear most often…</a:t>
            </a:r>
          </a:p>
          <a:p>
            <a:pPr>
              <a:spcBef>
                <a:spcPts val="0"/>
              </a:spcBef>
            </a:pPr>
            <a:r>
              <a:rPr lang="en-US" sz="1600" b="1" u="sng" dirty="0"/>
              <a:t>Determine: </a:t>
            </a:r>
          </a:p>
          <a:p>
            <a:pPr>
              <a:spcBef>
                <a:spcPts val="0"/>
              </a:spcBef>
              <a:buFont typeface="Wingdings" panose="05000000000000000000" pitchFamily="2" charset="2"/>
              <a:buChar char="§"/>
            </a:pPr>
            <a:r>
              <a:rPr lang="en-US" sz="1600" dirty="0"/>
              <a:t> Which shoes feel good, if any? Which do not? Did they change shoes recently?  Did the change coincide with onset of CC?</a:t>
            </a:r>
          </a:p>
          <a:p>
            <a:pPr>
              <a:spcBef>
                <a:spcPts val="0"/>
              </a:spcBef>
              <a:buFont typeface="Wingdings" panose="05000000000000000000" pitchFamily="2" charset="2"/>
              <a:buChar char="§"/>
            </a:pPr>
            <a:r>
              <a:rPr lang="en-US" sz="1600" dirty="0"/>
              <a:t> Look for </a:t>
            </a:r>
            <a:r>
              <a:rPr lang="en-US" sz="1600" b="1" dirty="0"/>
              <a:t>wear patterns </a:t>
            </a:r>
            <a:r>
              <a:rPr lang="en-US" sz="1600" dirty="0"/>
              <a:t>(insole, outsole, heel counter) – offers clues for behavior of foot in shoe</a:t>
            </a:r>
          </a:p>
          <a:p>
            <a:pPr>
              <a:spcBef>
                <a:spcPts val="0"/>
              </a:spcBef>
              <a:buFont typeface="Wingdings" panose="05000000000000000000" pitchFamily="2" charset="2"/>
              <a:buChar char="§"/>
            </a:pPr>
            <a:r>
              <a:rPr lang="en-US" sz="1600" dirty="0"/>
              <a:t> Look for </a:t>
            </a:r>
            <a:r>
              <a:rPr lang="en-US" sz="1600" b="1" dirty="0"/>
              <a:t>areas of deformation </a:t>
            </a:r>
            <a:r>
              <a:rPr lang="en-US" sz="1600" dirty="0"/>
              <a:t>of the shoe – bulging heel counter, </a:t>
            </a:r>
            <a:r>
              <a:rPr lang="en-US" sz="1600" dirty="0" err="1"/>
              <a:t>abrsions</a:t>
            </a:r>
            <a:r>
              <a:rPr lang="en-US" sz="1600" dirty="0"/>
              <a:t> </a:t>
            </a:r>
          </a:p>
          <a:p>
            <a:pPr>
              <a:spcBef>
                <a:spcPts val="0"/>
              </a:spcBef>
              <a:buFont typeface="Wingdings" panose="05000000000000000000" pitchFamily="2" charset="2"/>
              <a:buChar char="§"/>
            </a:pPr>
            <a:r>
              <a:rPr lang="en-US" sz="1600" dirty="0"/>
              <a:t> Remove and assess inserts – based on drivers for pathology, are they helping, hurting, or neither?</a:t>
            </a:r>
          </a:p>
          <a:p>
            <a:pPr>
              <a:spcBef>
                <a:spcPts val="0"/>
              </a:spcBef>
              <a:buFont typeface="Wingdings" panose="05000000000000000000" pitchFamily="2" charset="2"/>
              <a:buChar char="§"/>
            </a:pPr>
            <a:r>
              <a:rPr lang="en-US" sz="1600" dirty="0"/>
              <a:t> Look at </a:t>
            </a:r>
            <a:r>
              <a:rPr lang="en-US" sz="1600" b="1" dirty="0"/>
              <a:t>shoe characteristics </a:t>
            </a:r>
            <a:r>
              <a:rPr lang="en-US" sz="1600" dirty="0"/>
              <a:t>– heel lift, heel counter, toe break, sole width, toe box etc. </a:t>
            </a:r>
          </a:p>
          <a:p>
            <a:pPr lvl="1">
              <a:spcBef>
                <a:spcPts val="0"/>
              </a:spcBef>
              <a:buFont typeface="Wingdings" panose="05000000000000000000" pitchFamily="2" charset="2"/>
              <a:buChar char="§"/>
            </a:pPr>
            <a:r>
              <a:rPr lang="en-US" sz="1600" dirty="0"/>
              <a:t>Are these characteristic right for </a:t>
            </a:r>
            <a:r>
              <a:rPr lang="en-US" sz="1600" u="sng" dirty="0"/>
              <a:t>THIS</a:t>
            </a:r>
            <a:r>
              <a:rPr lang="en-US" sz="1600" dirty="0"/>
              <a:t> foot? </a:t>
            </a:r>
          </a:p>
          <a:p>
            <a:pPr lvl="1">
              <a:spcBef>
                <a:spcPts val="0"/>
              </a:spcBef>
              <a:buFont typeface="Wingdings" panose="05000000000000000000" pitchFamily="2" charset="2"/>
              <a:buChar char="§"/>
            </a:pPr>
            <a:r>
              <a:rPr lang="en-US" sz="1600" dirty="0"/>
              <a:t>Know how each of these shoe characteristics affect biomechanics of the foot and ankle </a:t>
            </a:r>
          </a:p>
          <a:p>
            <a:pPr lvl="1">
              <a:spcBef>
                <a:spcPts val="0"/>
              </a:spcBef>
              <a:buFont typeface="Wingdings" panose="05000000000000000000" pitchFamily="2" charset="2"/>
              <a:buChar char="§"/>
            </a:pPr>
            <a:r>
              <a:rPr lang="en-US" sz="1600" dirty="0"/>
              <a:t>What are the characteristics of the pair of shoes that feel the best to the patient? The worst?</a:t>
            </a:r>
          </a:p>
          <a:p>
            <a:endParaRPr lang="en-US" sz="1100" dirty="0"/>
          </a:p>
        </p:txBody>
      </p:sp>
      <p:sp>
        <p:nvSpPr>
          <p:cNvPr id="4107" name="Rectangle 4106">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9" name="Rectangle 4108">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312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DBB23-51C4-A6E0-4FDA-DC7B4AC1D3D3}"/>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600">
                <a:solidFill>
                  <a:schemeClr val="tx2"/>
                </a:solidFill>
              </a:rPr>
              <a:t>Common Exam Findings and Management of Common Foot/Ankle Pathology </a:t>
            </a:r>
          </a:p>
        </p:txBody>
      </p:sp>
      <p:cxnSp>
        <p:nvCxnSpPr>
          <p:cNvPr id="15"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048108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8414-7EA1-8D58-DEB2-3EB2FC29C5AC}"/>
              </a:ext>
            </a:extLst>
          </p:cNvPr>
          <p:cNvSpPr>
            <a:spLocks noGrp="1"/>
          </p:cNvSpPr>
          <p:nvPr>
            <p:ph type="title"/>
          </p:nvPr>
        </p:nvSpPr>
        <p:spPr/>
        <p:txBody>
          <a:bodyPr/>
          <a:lstStyle/>
          <a:p>
            <a:r>
              <a:rPr lang="en-US" dirty="0"/>
              <a:t>The “Optimal” Foot </a:t>
            </a:r>
          </a:p>
        </p:txBody>
      </p:sp>
      <p:sp>
        <p:nvSpPr>
          <p:cNvPr id="3" name="Content Placeholder 2">
            <a:extLst>
              <a:ext uri="{FF2B5EF4-FFF2-40B4-BE49-F238E27FC236}">
                <a16:creationId xmlns:a16="http://schemas.microsoft.com/office/drawing/2014/main" id="{801FDE59-6BC2-82B3-94BC-0DFDF6F28C10}"/>
              </a:ext>
            </a:extLst>
          </p:cNvPr>
          <p:cNvSpPr>
            <a:spLocks noGrp="1"/>
          </p:cNvSpPr>
          <p:nvPr>
            <p:ph idx="1"/>
          </p:nvPr>
        </p:nvSpPr>
        <p:spPr>
          <a:xfrm>
            <a:off x="1097280" y="1845733"/>
            <a:ext cx="10058400" cy="4834038"/>
          </a:xfrm>
        </p:spPr>
        <p:txBody>
          <a:bodyPr>
            <a:normAutofit fontScale="85000" lnSpcReduction="20000"/>
          </a:bodyPr>
          <a:lstStyle/>
          <a:p>
            <a:r>
              <a:rPr lang="en-US" sz="2100" dirty="0"/>
              <a:t>Subtalar joint neutral, right? It depends…</a:t>
            </a:r>
          </a:p>
          <a:p>
            <a:pPr>
              <a:buFont typeface="Wingdings" panose="05000000000000000000" pitchFamily="2" charset="2"/>
              <a:buChar char="§"/>
            </a:pPr>
            <a:r>
              <a:rPr lang="en-US" sz="2100" dirty="0"/>
              <a:t> </a:t>
            </a:r>
            <a:r>
              <a:rPr lang="en-US" sz="2100" b="1" dirty="0"/>
              <a:t>Idealist Perspective </a:t>
            </a:r>
            <a:r>
              <a:rPr lang="en-US" sz="2100" dirty="0"/>
              <a:t>– yes; a neutral rearfoot with a perfectly aligned/balanced foot structure in absence of any kind of motion restrictions, strength limitations, or instabilities creates optimal bony contact for handling internal/external loads</a:t>
            </a:r>
          </a:p>
          <a:p>
            <a:pPr>
              <a:buFont typeface="Wingdings" panose="05000000000000000000" pitchFamily="2" charset="2"/>
              <a:buChar char="§"/>
            </a:pPr>
            <a:r>
              <a:rPr lang="en-US" sz="2100" dirty="0"/>
              <a:t> </a:t>
            </a:r>
            <a:r>
              <a:rPr lang="en-US" sz="2100" b="1" dirty="0"/>
              <a:t>Realist Perspective </a:t>
            </a:r>
            <a:r>
              <a:rPr lang="en-US" sz="2100" dirty="0"/>
              <a:t>– it doesn’t have to be; the optimal foot is the foot that allows you do what you want it to, when you want it to, for as long as you want it to without excessive pain or injury</a:t>
            </a:r>
          </a:p>
          <a:p>
            <a:pPr marL="0" indent="0">
              <a:buNone/>
            </a:pPr>
            <a:r>
              <a:rPr lang="en-US" sz="2100" u="sng" dirty="0"/>
              <a:t>Optimal feet are somewhere between two extremes: </a:t>
            </a:r>
          </a:p>
          <a:p>
            <a:pPr marL="0" indent="0">
              <a:buNone/>
            </a:pPr>
            <a:r>
              <a:rPr lang="en-US" sz="2100" dirty="0"/>
              <a:t>Overly “</a:t>
            </a:r>
            <a:r>
              <a:rPr lang="en-US" sz="2100" b="1" dirty="0"/>
              <a:t>flimsy</a:t>
            </a:r>
            <a:r>
              <a:rPr lang="en-US" sz="2100" dirty="0"/>
              <a:t>” foot (</a:t>
            </a:r>
            <a:r>
              <a:rPr lang="en-US" sz="2100" b="1" dirty="0"/>
              <a:t>pes planus</a:t>
            </a:r>
            <a:r>
              <a:rPr lang="en-US" sz="2100" dirty="0"/>
              <a:t>) = too much pronation/deformation of soft tissues → structural collapse of bony anatomy → injury to soft tissue structures in the foot + arthritic changes in foot or up the chain due to malignment/structural collapse </a:t>
            </a:r>
          </a:p>
          <a:p>
            <a:pPr marL="0" indent="0">
              <a:buNone/>
            </a:pPr>
            <a:r>
              <a:rPr lang="en-US" sz="2100" dirty="0"/>
              <a:t>Overly “</a:t>
            </a:r>
            <a:r>
              <a:rPr lang="en-US" sz="2100" b="1" dirty="0"/>
              <a:t>rigid</a:t>
            </a:r>
            <a:r>
              <a:rPr lang="en-US" sz="2100" dirty="0"/>
              <a:t>” foot (</a:t>
            </a:r>
            <a:r>
              <a:rPr lang="en-US" sz="2100" b="1" dirty="0"/>
              <a:t>pes cavus</a:t>
            </a:r>
            <a:r>
              <a:rPr lang="en-US" sz="2100" dirty="0"/>
              <a:t>) = not enough pronation to give for shock absorption → decreased potential for shock absorption in foot/ankle → increased stress fractures + arthritic changes + compartment syndromes up the chain due to reduced potential to attenuate forces in the foot/ankle</a:t>
            </a:r>
          </a:p>
          <a:p>
            <a:pPr marL="0" indent="0">
              <a:buNone/>
            </a:pPr>
            <a:r>
              <a:rPr lang="en-US" sz="2100" dirty="0"/>
              <a:t>**Both extremes can be moved towards the green by managing drivers through activity modification, external support, and/or tissue adaptation – after 11-12 yo, you aren’t going to modify bony anatomy with your interventions, so how can you work with what the patient has to move them toward the green?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65F1C32-DAF7-B3F3-159F-7C482036767F}"/>
              </a:ext>
            </a:extLst>
          </p:cNvPr>
          <p:cNvPicPr>
            <a:picLocks noChangeAspect="1"/>
          </p:cNvPicPr>
          <p:nvPr/>
        </p:nvPicPr>
        <p:blipFill>
          <a:blip r:embed="rId3"/>
          <a:stretch>
            <a:fillRect/>
          </a:stretch>
        </p:blipFill>
        <p:spPr>
          <a:xfrm>
            <a:off x="7363326" y="386825"/>
            <a:ext cx="4239448" cy="1317915"/>
          </a:xfrm>
          <a:prstGeom prst="rect">
            <a:avLst/>
          </a:prstGeom>
        </p:spPr>
      </p:pic>
      <p:cxnSp>
        <p:nvCxnSpPr>
          <p:cNvPr id="6" name="Straight Connector 5">
            <a:extLst>
              <a:ext uri="{FF2B5EF4-FFF2-40B4-BE49-F238E27FC236}">
                <a16:creationId xmlns:a16="http://schemas.microsoft.com/office/drawing/2014/main" id="{249E98A7-75A2-6D87-A15D-EAD109EF0EB1}"/>
              </a:ext>
            </a:extLst>
          </p:cNvPr>
          <p:cNvCxnSpPr>
            <a:cxnSpLocks/>
          </p:cNvCxnSpPr>
          <p:nvPr/>
        </p:nvCxnSpPr>
        <p:spPr>
          <a:xfrm>
            <a:off x="7731844" y="644006"/>
            <a:ext cx="3183907"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7178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E652-3267-8C7E-CAF6-3309EA0CCA55}"/>
              </a:ext>
            </a:extLst>
          </p:cNvPr>
          <p:cNvSpPr>
            <a:spLocks noGrp="1"/>
          </p:cNvSpPr>
          <p:nvPr>
            <p:ph type="title"/>
          </p:nvPr>
        </p:nvSpPr>
        <p:spPr/>
        <p:txBody>
          <a:bodyPr/>
          <a:lstStyle/>
          <a:p>
            <a:r>
              <a:rPr lang="en-US" dirty="0"/>
              <a:t>A word on foot orthoses…</a:t>
            </a:r>
          </a:p>
        </p:txBody>
      </p:sp>
      <p:sp>
        <p:nvSpPr>
          <p:cNvPr id="3" name="Content Placeholder 2">
            <a:extLst>
              <a:ext uri="{FF2B5EF4-FFF2-40B4-BE49-F238E27FC236}">
                <a16:creationId xmlns:a16="http://schemas.microsoft.com/office/drawing/2014/main" id="{8A1FFFAA-ED6D-7691-D75C-27BDB03B80F2}"/>
              </a:ext>
            </a:extLst>
          </p:cNvPr>
          <p:cNvSpPr>
            <a:spLocks noGrp="1"/>
          </p:cNvSpPr>
          <p:nvPr>
            <p:ph idx="1"/>
          </p:nvPr>
        </p:nvSpPr>
        <p:spPr>
          <a:xfrm>
            <a:off x="1097280" y="1845733"/>
            <a:ext cx="10058400" cy="4404595"/>
          </a:xfrm>
        </p:spPr>
        <p:txBody>
          <a:bodyPr>
            <a:normAutofit/>
          </a:bodyPr>
          <a:lstStyle/>
          <a:p>
            <a:r>
              <a:rPr lang="en-US" b="1" i="0" dirty="0">
                <a:solidFill>
                  <a:schemeClr val="accent1"/>
                </a:solidFill>
                <a:effectLst/>
                <a:latin typeface="ElsevierGulliver"/>
              </a:rPr>
              <a:t>“In all instances, orthotics can be thought of as either potentially load sharing, corrective, or accommodative.”</a:t>
            </a:r>
          </a:p>
          <a:p>
            <a:r>
              <a:rPr lang="en-US" u="sng" dirty="0">
                <a:solidFill>
                  <a:srgbClr val="2E2E2E"/>
                </a:solidFill>
                <a:latin typeface="ElsevierGulliver"/>
              </a:rPr>
              <a:t>Orthotic:</a:t>
            </a:r>
            <a:r>
              <a:rPr lang="en-US" dirty="0">
                <a:solidFill>
                  <a:srgbClr val="2E2E2E"/>
                </a:solidFill>
                <a:latin typeface="ElsevierGulliver"/>
              </a:rPr>
              <a:t> </a:t>
            </a:r>
            <a:r>
              <a:rPr lang="en-US" i="1" dirty="0">
                <a:solidFill>
                  <a:srgbClr val="2E2E2E"/>
                </a:solidFill>
                <a:latin typeface="ElsevierGulliver"/>
              </a:rPr>
              <a:t>adjective</a:t>
            </a:r>
            <a:r>
              <a:rPr lang="en-US" dirty="0">
                <a:solidFill>
                  <a:srgbClr val="2E2E2E"/>
                </a:solidFill>
                <a:latin typeface="ElsevierGulliver"/>
              </a:rPr>
              <a:t> describing a device used to correct an orthopedic problem (orthotic device)</a:t>
            </a:r>
          </a:p>
          <a:p>
            <a:r>
              <a:rPr lang="en-US" b="0" i="0" u="sng" dirty="0">
                <a:solidFill>
                  <a:srgbClr val="2E2E2E"/>
                </a:solidFill>
                <a:effectLst/>
                <a:latin typeface="ElsevierGulliver"/>
              </a:rPr>
              <a:t>Orthosis:</a:t>
            </a:r>
            <a:r>
              <a:rPr lang="en-US" b="0" i="0" dirty="0">
                <a:solidFill>
                  <a:srgbClr val="2E2E2E"/>
                </a:solidFill>
                <a:effectLst/>
                <a:latin typeface="ElsevierGulliver"/>
              </a:rPr>
              <a:t> </a:t>
            </a:r>
            <a:r>
              <a:rPr lang="en-US" b="0" i="1" dirty="0">
                <a:solidFill>
                  <a:srgbClr val="2E2E2E"/>
                </a:solidFill>
                <a:effectLst/>
                <a:latin typeface="ElsevierGulliver"/>
              </a:rPr>
              <a:t>noun</a:t>
            </a:r>
            <a:r>
              <a:rPr lang="en-US" b="0" i="0" dirty="0">
                <a:solidFill>
                  <a:srgbClr val="2E2E2E"/>
                </a:solidFill>
                <a:effectLst/>
                <a:latin typeface="ElsevierGulliver"/>
              </a:rPr>
              <a:t> describing a single externally applied device used to influence characteristics of orthopedic structures</a:t>
            </a:r>
          </a:p>
          <a:p>
            <a:r>
              <a:rPr lang="en-US" u="sng" dirty="0">
                <a:solidFill>
                  <a:srgbClr val="2E2E2E"/>
                </a:solidFill>
                <a:latin typeface="ElsevierGulliver"/>
              </a:rPr>
              <a:t>Orthoses:</a:t>
            </a:r>
            <a:r>
              <a:rPr lang="en-US" dirty="0">
                <a:solidFill>
                  <a:srgbClr val="2E2E2E"/>
                </a:solidFill>
                <a:latin typeface="ElsevierGulliver"/>
              </a:rPr>
              <a:t> plural form of the </a:t>
            </a:r>
            <a:r>
              <a:rPr lang="en-US" i="1" dirty="0">
                <a:solidFill>
                  <a:srgbClr val="2E2E2E"/>
                </a:solidFill>
                <a:latin typeface="ElsevierGulliver"/>
              </a:rPr>
              <a:t>noun</a:t>
            </a:r>
            <a:r>
              <a:rPr lang="en-US" dirty="0">
                <a:solidFill>
                  <a:srgbClr val="2E2E2E"/>
                </a:solidFill>
                <a:latin typeface="ElsevierGulliver"/>
              </a:rPr>
              <a:t> orthosis</a:t>
            </a:r>
          </a:p>
          <a:p>
            <a:r>
              <a:rPr lang="en-US" b="0" i="1" dirty="0">
                <a:solidFill>
                  <a:srgbClr val="2E2E2E"/>
                </a:solidFill>
                <a:effectLst/>
                <a:latin typeface="ElsevierGulliver"/>
              </a:rPr>
              <a:t>“But orthoses are a crutch, right?”</a:t>
            </a:r>
          </a:p>
          <a:p>
            <a:pPr>
              <a:buFont typeface="Wingdings" panose="05000000000000000000" pitchFamily="2" charset="2"/>
              <a:buChar char="§"/>
            </a:pPr>
            <a:r>
              <a:rPr lang="en-US" b="0" i="0" dirty="0">
                <a:solidFill>
                  <a:srgbClr val="2E2E2E"/>
                </a:solidFill>
                <a:effectLst/>
                <a:latin typeface="ElsevierGulliver"/>
              </a:rPr>
              <a:t> Yes; but consider the alternative… what is the patients goal? </a:t>
            </a:r>
          </a:p>
          <a:p>
            <a:pPr marL="0" indent="0">
              <a:buNone/>
            </a:pPr>
            <a:r>
              <a:rPr lang="en-US" i="1" dirty="0">
                <a:solidFill>
                  <a:srgbClr val="2E2E2E"/>
                </a:solidFill>
                <a:latin typeface="ElsevierGulliver"/>
              </a:rPr>
              <a:t>“Yes, but if I give them a crutch, won’t they always have to rely on that?”</a:t>
            </a:r>
          </a:p>
          <a:p>
            <a:pPr>
              <a:buFont typeface="Wingdings" panose="05000000000000000000" pitchFamily="2" charset="2"/>
              <a:buChar char="§"/>
            </a:pPr>
            <a:r>
              <a:rPr lang="en-US" b="0" i="0" dirty="0">
                <a:solidFill>
                  <a:srgbClr val="2E2E2E"/>
                </a:solidFill>
                <a:effectLst/>
                <a:latin typeface="ElsevierGulliver"/>
              </a:rPr>
              <a:t> It depends; orthoses offer support that relieves drivers of tissue stress – time frame for use of orthoses depends on the patient in front of you…</a:t>
            </a:r>
          </a:p>
        </p:txBody>
      </p:sp>
    </p:spTree>
    <p:extLst>
      <p:ext uri="{BB962C8B-B14F-4D97-AF65-F5344CB8AC3E}">
        <p14:creationId xmlns:p14="http://schemas.microsoft.com/office/powerpoint/2010/main" val="325433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4004-4B41-385D-43CD-EB91ECA8F77E}"/>
              </a:ext>
            </a:extLst>
          </p:cNvPr>
          <p:cNvSpPr>
            <a:spLocks noGrp="1"/>
          </p:cNvSpPr>
          <p:nvPr>
            <p:ph type="title"/>
          </p:nvPr>
        </p:nvSpPr>
        <p:spPr/>
        <p:txBody>
          <a:bodyPr/>
          <a:lstStyle/>
          <a:p>
            <a:r>
              <a:rPr lang="en-US" dirty="0"/>
              <a:t>Orthoses continued…</a:t>
            </a:r>
          </a:p>
        </p:txBody>
      </p:sp>
      <p:sp>
        <p:nvSpPr>
          <p:cNvPr id="3" name="Content Placeholder 2">
            <a:extLst>
              <a:ext uri="{FF2B5EF4-FFF2-40B4-BE49-F238E27FC236}">
                <a16:creationId xmlns:a16="http://schemas.microsoft.com/office/drawing/2014/main" id="{12E04182-89F8-DC06-AEA6-2D36408BC425}"/>
              </a:ext>
            </a:extLst>
          </p:cNvPr>
          <p:cNvSpPr>
            <a:spLocks noGrp="1"/>
          </p:cNvSpPr>
          <p:nvPr>
            <p:ph idx="1"/>
          </p:nvPr>
        </p:nvSpPr>
        <p:spPr/>
        <p:txBody>
          <a:bodyPr/>
          <a:lstStyle/>
          <a:p>
            <a:r>
              <a:rPr lang="en-US" u="sng" dirty="0"/>
              <a:t>How to use orthoses:</a:t>
            </a:r>
          </a:p>
          <a:p>
            <a:pPr>
              <a:buFont typeface="Wingdings" panose="05000000000000000000" pitchFamily="2" charset="2"/>
              <a:buChar char="§"/>
            </a:pPr>
            <a:r>
              <a:rPr lang="en-US" dirty="0"/>
              <a:t> Should </a:t>
            </a:r>
            <a:r>
              <a:rPr lang="en-US" u="sng" dirty="0"/>
              <a:t>always</a:t>
            </a:r>
            <a:r>
              <a:rPr lang="en-US" dirty="0"/>
              <a:t> be custom to the anatomical/biomechanical characteristics of the patient – there is no one-size-fits all approach </a:t>
            </a:r>
          </a:p>
          <a:p>
            <a:pPr>
              <a:buFont typeface="Wingdings" panose="05000000000000000000" pitchFamily="2" charset="2"/>
              <a:buChar char="§"/>
            </a:pPr>
            <a:r>
              <a:rPr lang="en-US" dirty="0"/>
              <a:t> Complete lower quarter exam to determine what kind of support may help to relieve tissue stress</a:t>
            </a:r>
          </a:p>
          <a:p>
            <a:pPr>
              <a:buFont typeface="Wingdings" panose="05000000000000000000" pitchFamily="2" charset="2"/>
              <a:buChar char="§"/>
            </a:pPr>
            <a:r>
              <a:rPr lang="en-US" dirty="0"/>
              <a:t> Trial orthoses in clinic in best pair of shoes for that patient – expect to make modifications </a:t>
            </a:r>
          </a:p>
          <a:p>
            <a:pPr>
              <a:buFont typeface="Wingdings" panose="05000000000000000000" pitchFamily="2" charset="2"/>
              <a:buChar char="§"/>
            </a:pPr>
            <a:r>
              <a:rPr lang="en-US" dirty="0"/>
              <a:t> Orthoses </a:t>
            </a:r>
            <a:r>
              <a:rPr lang="en-US" u="sng" dirty="0"/>
              <a:t>DO NOT</a:t>
            </a:r>
            <a:r>
              <a:rPr lang="en-US" dirty="0"/>
              <a:t> “wear-in” – if they don’t feel right to the patient in clinic, this will not improve; strive for complete relief </a:t>
            </a:r>
          </a:p>
          <a:p>
            <a:pPr>
              <a:buFont typeface="Wingdings" panose="05000000000000000000" pitchFamily="2" charset="2"/>
              <a:buChar char="§"/>
            </a:pPr>
            <a:r>
              <a:rPr lang="en-US" dirty="0"/>
              <a:t> Allow tissues time to heal with orthotic use; use other interventions to address drivers</a:t>
            </a:r>
          </a:p>
          <a:p>
            <a:pPr>
              <a:buFont typeface="Wingdings" panose="05000000000000000000" pitchFamily="2" charset="2"/>
              <a:buChar char="§"/>
            </a:pPr>
            <a:r>
              <a:rPr lang="en-US" dirty="0"/>
              <a:t> Follow up with the patient (2 wks) </a:t>
            </a:r>
          </a:p>
        </p:txBody>
      </p:sp>
    </p:spTree>
    <p:extLst>
      <p:ext uri="{BB962C8B-B14F-4D97-AF65-F5344CB8AC3E}">
        <p14:creationId xmlns:p14="http://schemas.microsoft.com/office/powerpoint/2010/main" val="237174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699373FF-C78A-430B-A246-6048999CE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FCD4F-371F-085C-D53D-2EDC17FF35C8}"/>
              </a:ext>
            </a:extLst>
          </p:cNvPr>
          <p:cNvSpPr>
            <a:spLocks noGrp="1"/>
          </p:cNvSpPr>
          <p:nvPr>
            <p:ph type="title"/>
          </p:nvPr>
        </p:nvSpPr>
        <p:spPr>
          <a:xfrm>
            <a:off x="4703577" y="634946"/>
            <a:ext cx="6846166" cy="1450757"/>
          </a:xfrm>
        </p:spPr>
        <p:txBody>
          <a:bodyPr>
            <a:normAutofit/>
          </a:bodyPr>
          <a:lstStyle/>
          <a:p>
            <a:r>
              <a:rPr lang="en-US" dirty="0"/>
              <a:t>A word on footwear…</a:t>
            </a:r>
          </a:p>
        </p:txBody>
      </p:sp>
      <p:pic>
        <p:nvPicPr>
          <p:cNvPr id="1026" name="Picture 2" descr="Mens Brooks Beast 11 Running Shoe">
            <a:extLst>
              <a:ext uri="{FF2B5EF4-FFF2-40B4-BE49-F238E27FC236}">
                <a16:creationId xmlns:a16="http://schemas.microsoft.com/office/drawing/2014/main" id="{CFC36E9C-66B5-A479-C4C8-A329AAB4E4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000" y="641459"/>
            <a:ext cx="3435576" cy="1563187"/>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03EBB925-FEC3-4CD5-9271-3D75EBB53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9772"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Womens Brooks Dyad 11 | Free Shipping &amp; Returns | Fleet Feet | Fleet Feet">
            <a:extLst>
              <a:ext uri="{FF2B5EF4-FFF2-40B4-BE49-F238E27FC236}">
                <a16:creationId xmlns:a16="http://schemas.microsoft.com/office/drawing/2014/main" id="{B34EB69C-3E6A-46DF-CA0E-597CE65BEF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401" b="20698"/>
          <a:stretch/>
        </p:blipFill>
        <p:spPr bwMode="auto">
          <a:xfrm>
            <a:off x="642256" y="2245698"/>
            <a:ext cx="3316285" cy="1853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rrell Vapor Glove 5 Road-Running Shoes - Women's | The Summit">
            <a:extLst>
              <a:ext uri="{FF2B5EF4-FFF2-40B4-BE49-F238E27FC236}">
                <a16:creationId xmlns:a16="http://schemas.microsoft.com/office/drawing/2014/main" id="{0A7EEA17-229A-77EF-17F8-C8E08E41E2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064" y="4110309"/>
            <a:ext cx="3446682" cy="14361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46E4E5-AD91-0FC6-7CD3-C5BEB65CBD6D}"/>
              </a:ext>
            </a:extLst>
          </p:cNvPr>
          <p:cNvSpPr>
            <a:spLocks noGrp="1"/>
          </p:cNvSpPr>
          <p:nvPr>
            <p:ph idx="1"/>
          </p:nvPr>
        </p:nvSpPr>
        <p:spPr>
          <a:xfrm>
            <a:off x="4701747" y="2198913"/>
            <a:ext cx="6847996" cy="4016459"/>
          </a:xfrm>
        </p:spPr>
        <p:txBody>
          <a:bodyPr>
            <a:normAutofit fontScale="92500" lnSpcReduction="10000"/>
          </a:bodyPr>
          <a:lstStyle/>
          <a:p>
            <a:pPr>
              <a:buFont typeface="Wingdings" panose="05000000000000000000" pitchFamily="2" charset="2"/>
              <a:buChar char="§"/>
            </a:pPr>
            <a:r>
              <a:rPr lang="en-US" dirty="0"/>
              <a:t> Think of footwear on a continuum from “concrete” to neutral to “marshmallow”</a:t>
            </a:r>
          </a:p>
          <a:p>
            <a:pPr>
              <a:buFont typeface="Wingdings" panose="05000000000000000000" pitchFamily="2" charset="2"/>
              <a:buChar char="§"/>
            </a:pPr>
            <a:r>
              <a:rPr lang="en-US" dirty="0"/>
              <a:t> Most people best off somewhere between the two extremes</a:t>
            </a:r>
          </a:p>
          <a:p>
            <a:pPr>
              <a:buFont typeface="Wingdings" panose="05000000000000000000" pitchFamily="2" charset="2"/>
              <a:buChar char="§"/>
            </a:pPr>
            <a:r>
              <a:rPr lang="en-US" dirty="0"/>
              <a:t> Too simplistic to say that “concrete” shoe is best for everyone with flat feet that pronates – how do the characteristics of the shoe “get along” with anatomical/biomechanical characteristics of the patient?</a:t>
            </a:r>
          </a:p>
          <a:p>
            <a:pPr>
              <a:buFont typeface="Wingdings" panose="05000000000000000000" pitchFamily="2" charset="2"/>
              <a:buChar char="§"/>
            </a:pPr>
            <a:r>
              <a:rPr lang="en-US" dirty="0"/>
              <a:t> Ask yourself what does this patient need in terms of protection/support from a shoe to accomplish the desired activity?</a:t>
            </a:r>
          </a:p>
          <a:p>
            <a:pPr>
              <a:buFont typeface="Wingdings" panose="05000000000000000000" pitchFamily="2" charset="2"/>
              <a:buChar char="§"/>
            </a:pPr>
            <a:r>
              <a:rPr lang="en-US" dirty="0"/>
              <a:t> Best shoe is often the one that feels best to the patient </a:t>
            </a:r>
          </a:p>
          <a:p>
            <a:pPr>
              <a:buFont typeface="Wingdings" panose="05000000000000000000" pitchFamily="2" charset="2"/>
              <a:buChar char="§"/>
            </a:pPr>
            <a:r>
              <a:rPr lang="en-US" dirty="0"/>
              <a:t> Do not disregard  footwear; not always the culprit but can very often present as a contributing driver for foot/ankle pathology </a:t>
            </a:r>
          </a:p>
          <a:p>
            <a:pPr marL="0" indent="0">
              <a:buNone/>
            </a:pPr>
            <a:r>
              <a:rPr lang="en-US" dirty="0"/>
              <a:t> </a:t>
            </a:r>
          </a:p>
        </p:txBody>
      </p:sp>
      <p:sp>
        <p:nvSpPr>
          <p:cNvPr id="1041" name="Rectangle 1040">
            <a:extLst>
              <a:ext uri="{FF2B5EF4-FFF2-40B4-BE49-F238E27FC236}">
                <a16:creationId xmlns:a16="http://schemas.microsoft.com/office/drawing/2014/main" id="{109B2863-A1A5-4050-8DE8-9BC0AD47F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42">
            <a:extLst>
              <a:ext uri="{FF2B5EF4-FFF2-40B4-BE49-F238E27FC236}">
                <a16:creationId xmlns:a16="http://schemas.microsoft.com/office/drawing/2014/main" id="{F1F76955-21E0-4116-A6AA-19DB89B50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864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B6A63-BBE2-6226-7317-73D506CA7B83}"/>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600">
                <a:solidFill>
                  <a:schemeClr val="tx2"/>
                </a:solidFill>
              </a:rPr>
              <a:t>Introduction</a:t>
            </a:r>
          </a:p>
        </p:txBody>
      </p:sp>
      <p:cxnSp>
        <p:nvCxnSpPr>
          <p:cNvPr id="15"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633245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AF81A-065E-F829-A543-A71AD3B3FD1B}"/>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a:solidFill>
                  <a:schemeClr val="tx2"/>
                </a:solidFill>
              </a:rPr>
              <a:t>Plantar Fasciitis (PF)</a:t>
            </a:r>
          </a:p>
        </p:txBody>
      </p:sp>
      <p:sp>
        <p:nvSpPr>
          <p:cNvPr id="15"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3604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206ED-24E2-5626-2EED-DC8812E2F723}"/>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dirty="0"/>
              <a:t>Anatomy and Biomechanics </a:t>
            </a:r>
          </a:p>
        </p:txBody>
      </p:sp>
      <p:pic>
        <p:nvPicPr>
          <p:cNvPr id="1026" name="Picture 2" descr="What is plantar fasciitis and what are its causes?">
            <a:extLst>
              <a:ext uri="{FF2B5EF4-FFF2-40B4-BE49-F238E27FC236}">
                <a16:creationId xmlns:a16="http://schemas.microsoft.com/office/drawing/2014/main" id="{AACFD7B3-8417-9501-1284-2B6614A5DC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096" y="316822"/>
            <a:ext cx="3653151" cy="5845043"/>
          </a:xfrm>
          <a:prstGeom prst="rect">
            <a:avLst/>
          </a:prstGeom>
          <a:noFill/>
          <a:extLst>
            <a:ext uri="{909E8E84-426E-40DD-AFC4-6F175D3DCCD1}">
              <a14:hiddenFill xmlns:a14="http://schemas.microsoft.com/office/drawing/2010/main">
                <a:solidFill>
                  <a:srgbClr val="FFFFFF"/>
                </a:solidFill>
              </a14:hiddenFill>
            </a:ext>
          </a:extLst>
        </p:spPr>
      </p:pic>
      <p:cxnSp>
        <p:nvCxnSpPr>
          <p:cNvPr id="1040" name="Straight Connector 103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4D1609B-A192-252B-6781-8FB970FFB785}"/>
              </a:ext>
            </a:extLst>
          </p:cNvPr>
          <p:cNvSpPr txBox="1"/>
          <p:nvPr/>
        </p:nvSpPr>
        <p:spPr>
          <a:xfrm>
            <a:off x="4974769" y="2198914"/>
            <a:ext cx="6574973" cy="3670180"/>
          </a:xfrm>
          <a:prstGeom prst="rect">
            <a:avLst/>
          </a:prstGeom>
        </p:spPr>
        <p:txBody>
          <a:bodyPr vert="horz" lIns="0" tIns="45720" rIns="0" bIns="45720" rtlCol="0">
            <a:normAutofit lnSpcReduction="10000"/>
          </a:bodyPr>
          <a:lstStyle/>
          <a:p>
            <a:pPr defTabSz="914400">
              <a:lnSpc>
                <a:spcPct val="90000"/>
              </a:lnSpc>
              <a:spcAft>
                <a:spcPts val="600"/>
              </a:spcAft>
              <a:buClr>
                <a:schemeClr val="accent1"/>
              </a:buClr>
              <a:buFont typeface="Calibri" panose="020F0502020204030204" pitchFamily="34" charset="0"/>
            </a:pPr>
            <a:r>
              <a:rPr lang="en-US" b="1" u="sng" dirty="0">
                <a:solidFill>
                  <a:schemeClr val="tx1">
                    <a:lumMod val="75000"/>
                    <a:lumOff val="25000"/>
                  </a:schemeClr>
                </a:solidFill>
              </a:rPr>
              <a:t>Medial Longitudinal Arch Support:</a:t>
            </a:r>
          </a:p>
          <a:p>
            <a:pPr marL="285750" indent="-285750" defTabSz="914400">
              <a:lnSpc>
                <a:spcPct val="90000"/>
              </a:lnSpc>
              <a:spcAft>
                <a:spcPts val="600"/>
              </a:spcAft>
              <a:buClr>
                <a:schemeClr val="accent1"/>
              </a:buClr>
              <a:buFont typeface="Wingdings" panose="05000000000000000000" pitchFamily="2" charset="2"/>
              <a:buChar char="§"/>
            </a:pPr>
            <a:r>
              <a:rPr lang="en-US" dirty="0">
                <a:solidFill>
                  <a:schemeClr val="tx1">
                    <a:lumMod val="75000"/>
                    <a:lumOff val="25000"/>
                  </a:schemeClr>
                </a:solidFill>
              </a:rPr>
              <a:t>Plantar aponeurosis </a:t>
            </a:r>
          </a:p>
          <a:p>
            <a:pPr marL="285750" indent="-285750" defTabSz="914400">
              <a:lnSpc>
                <a:spcPct val="90000"/>
              </a:lnSpc>
              <a:spcAft>
                <a:spcPts val="600"/>
              </a:spcAft>
              <a:buClr>
                <a:schemeClr val="accent1"/>
              </a:buClr>
              <a:buFont typeface="Wingdings" panose="05000000000000000000" pitchFamily="2" charset="2"/>
              <a:buChar char="§"/>
            </a:pPr>
            <a:r>
              <a:rPr lang="en-US" dirty="0">
                <a:solidFill>
                  <a:schemeClr val="tx1">
                    <a:lumMod val="75000"/>
                    <a:lumOff val="25000"/>
                  </a:schemeClr>
                </a:solidFill>
              </a:rPr>
              <a:t>Posterior tibialis tendon </a:t>
            </a:r>
          </a:p>
          <a:p>
            <a:pPr marL="285750" indent="-285750" defTabSz="914400">
              <a:lnSpc>
                <a:spcPct val="90000"/>
              </a:lnSpc>
              <a:spcAft>
                <a:spcPts val="600"/>
              </a:spcAft>
              <a:buClr>
                <a:schemeClr val="accent1"/>
              </a:buClr>
              <a:buFont typeface="Wingdings" panose="05000000000000000000" pitchFamily="2" charset="2"/>
              <a:buChar char="§"/>
            </a:pPr>
            <a:r>
              <a:rPr lang="en-US" dirty="0">
                <a:solidFill>
                  <a:schemeClr val="tx1">
                    <a:lumMod val="75000"/>
                    <a:lumOff val="25000"/>
                  </a:schemeClr>
                </a:solidFill>
              </a:rPr>
              <a:t>Spring ligament </a:t>
            </a:r>
          </a:p>
          <a:p>
            <a:pPr marL="285750" indent="-285750" defTabSz="914400">
              <a:lnSpc>
                <a:spcPct val="90000"/>
              </a:lnSpc>
              <a:spcAft>
                <a:spcPts val="600"/>
              </a:spcAft>
              <a:buClr>
                <a:schemeClr val="accent1"/>
              </a:buClr>
              <a:buFont typeface="Wingdings" panose="05000000000000000000" pitchFamily="2" charset="2"/>
              <a:buChar char="§"/>
            </a:pPr>
            <a:r>
              <a:rPr lang="en-US" dirty="0">
                <a:solidFill>
                  <a:schemeClr val="tx1">
                    <a:lumMod val="75000"/>
                    <a:lumOff val="25000"/>
                  </a:schemeClr>
                </a:solidFill>
              </a:rPr>
              <a:t>Short and long plantar ligament</a:t>
            </a:r>
          </a:p>
          <a:p>
            <a:pPr marL="285750" indent="-285750" defTabSz="914400">
              <a:lnSpc>
                <a:spcPct val="90000"/>
              </a:lnSpc>
              <a:spcAft>
                <a:spcPts val="600"/>
              </a:spcAft>
              <a:buClr>
                <a:schemeClr val="accent1"/>
              </a:buClr>
              <a:buFont typeface="Wingdings" panose="05000000000000000000" pitchFamily="2" charset="2"/>
              <a:buChar char="§"/>
            </a:pPr>
            <a:r>
              <a:rPr lang="en-US" dirty="0">
                <a:solidFill>
                  <a:schemeClr val="tx1">
                    <a:lumMod val="75000"/>
                    <a:lumOff val="25000"/>
                  </a:schemeClr>
                </a:solidFill>
              </a:rPr>
              <a:t>Some support from flexor intrinsics  </a:t>
            </a:r>
          </a:p>
          <a:p>
            <a:pPr defTabSz="914400">
              <a:lnSpc>
                <a:spcPct val="90000"/>
              </a:lnSpc>
              <a:spcAft>
                <a:spcPts val="600"/>
              </a:spcAft>
              <a:buClr>
                <a:schemeClr val="accent1"/>
              </a:buClr>
            </a:pPr>
            <a:r>
              <a:rPr lang="en-US" b="1" u="sng" dirty="0">
                <a:solidFill>
                  <a:schemeClr val="tx1">
                    <a:lumMod val="75000"/>
                    <a:lumOff val="25000"/>
                  </a:schemeClr>
                </a:solidFill>
              </a:rPr>
              <a:t>Characteristics: </a:t>
            </a:r>
          </a:p>
          <a:p>
            <a:pPr marL="285750" indent="-285750" defTabSz="914400">
              <a:lnSpc>
                <a:spcPct val="90000"/>
              </a:lnSpc>
              <a:spcAft>
                <a:spcPts val="600"/>
              </a:spcAft>
              <a:buClr>
                <a:schemeClr val="accent1"/>
              </a:buClr>
              <a:buFont typeface="Wingdings" panose="05000000000000000000" pitchFamily="2" charset="2"/>
              <a:buChar char="§"/>
            </a:pPr>
            <a:r>
              <a:rPr lang="en-US" dirty="0">
                <a:solidFill>
                  <a:schemeClr val="tx1">
                    <a:lumMod val="75000"/>
                    <a:lumOff val="25000"/>
                  </a:schemeClr>
                </a:solidFill>
              </a:rPr>
              <a:t>Originates on calcaneus and inserts onto proximal phalanges</a:t>
            </a:r>
          </a:p>
          <a:p>
            <a:pPr marL="285750" indent="-285750" defTabSz="914400">
              <a:lnSpc>
                <a:spcPct val="90000"/>
              </a:lnSpc>
              <a:spcAft>
                <a:spcPts val="600"/>
              </a:spcAft>
              <a:buClr>
                <a:schemeClr val="accent1"/>
              </a:buClr>
              <a:buFont typeface="Wingdings" panose="05000000000000000000" pitchFamily="2" charset="2"/>
              <a:buChar char="§"/>
            </a:pPr>
            <a:r>
              <a:rPr lang="en-US" dirty="0">
                <a:solidFill>
                  <a:schemeClr val="tx1">
                    <a:lumMod val="75000"/>
                    <a:lumOff val="25000"/>
                  </a:schemeClr>
                </a:solidFill>
              </a:rPr>
              <a:t>Medial bands of aponeurosis are thickest and under most stress d/t concentration of forces from medial forefoot during concentric propulsion and eccentric shock absorption; also highest part of the arch</a:t>
            </a:r>
          </a:p>
          <a:p>
            <a:pPr marL="285750" indent="-285750" defTabSz="914400">
              <a:lnSpc>
                <a:spcPct val="90000"/>
              </a:lnSpc>
              <a:spcAft>
                <a:spcPts val="600"/>
              </a:spcAft>
              <a:buClr>
                <a:schemeClr val="accent1"/>
              </a:buClr>
              <a:buFont typeface="Wingdings" panose="05000000000000000000" pitchFamily="2" charset="2"/>
              <a:buChar char="§"/>
            </a:pPr>
            <a:r>
              <a:rPr lang="en-US" dirty="0">
                <a:solidFill>
                  <a:schemeClr val="tx1">
                    <a:lumMod val="75000"/>
                    <a:lumOff val="25000"/>
                  </a:schemeClr>
                </a:solidFill>
              </a:rPr>
              <a:t> Composed of Type 1 Collagen Fiber</a:t>
            </a:r>
          </a:p>
        </p:txBody>
      </p:sp>
      <p:sp>
        <p:nvSpPr>
          <p:cNvPr id="1041" name="Rectangle 103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2" name="Rectangle 103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BE3BF138-37B5-19F4-77C3-FE203E462D27}"/>
              </a:ext>
            </a:extLst>
          </p:cNvPr>
          <p:cNvSpPr txBox="1"/>
          <p:nvPr/>
        </p:nvSpPr>
        <p:spPr>
          <a:xfrm>
            <a:off x="268223" y="6447041"/>
            <a:ext cx="6557119" cy="369332"/>
          </a:xfrm>
          <a:prstGeom prst="rect">
            <a:avLst/>
          </a:prstGeom>
          <a:noFill/>
        </p:spPr>
        <p:txBody>
          <a:bodyPr wrap="square" rtlCol="0">
            <a:spAutoFit/>
          </a:bodyPr>
          <a:lstStyle/>
          <a:p>
            <a:r>
              <a:rPr lang="en-US" dirty="0">
                <a:solidFill>
                  <a:schemeClr val="bg1"/>
                </a:solidFill>
              </a:rPr>
              <a:t>Babu et al and Dr. Mike </a:t>
            </a:r>
            <a:r>
              <a:rPr lang="en-US" dirty="0" err="1">
                <a:solidFill>
                  <a:schemeClr val="bg1"/>
                </a:solidFill>
              </a:rPr>
              <a:t>Lewek</a:t>
            </a:r>
            <a:r>
              <a:rPr lang="en-US" dirty="0">
                <a:solidFill>
                  <a:schemeClr val="bg1"/>
                </a:solidFill>
              </a:rPr>
              <a:t>, Biomechanics, </a:t>
            </a:r>
            <a:r>
              <a:rPr lang="en-US" i="1" dirty="0">
                <a:solidFill>
                  <a:schemeClr val="bg1"/>
                </a:solidFill>
              </a:rPr>
              <a:t>Foot and Ankle</a:t>
            </a:r>
          </a:p>
        </p:txBody>
      </p:sp>
      <p:pic>
        <p:nvPicPr>
          <p:cNvPr id="6" name="Picture 3">
            <a:extLst>
              <a:ext uri="{FF2B5EF4-FFF2-40B4-BE49-F238E27FC236}">
                <a16:creationId xmlns:a16="http://schemas.microsoft.com/office/drawing/2014/main" id="{5EFAEF21-FE2E-6F9D-BCEF-6116C9563DA6}"/>
              </a:ext>
            </a:extLst>
          </p:cNvPr>
          <p:cNvPicPr>
            <a:picLocks noGrp="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8855243" y="2085704"/>
            <a:ext cx="3200900" cy="2235860"/>
          </a:xfrm>
        </p:spPr>
      </p:pic>
    </p:spTree>
    <p:extLst>
      <p:ext uri="{BB962C8B-B14F-4D97-AF65-F5344CB8AC3E}">
        <p14:creationId xmlns:p14="http://schemas.microsoft.com/office/powerpoint/2010/main" val="1764409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3F5A8-C98B-C85D-88F4-3E1F7EC40E1E}"/>
              </a:ext>
            </a:extLst>
          </p:cNvPr>
          <p:cNvSpPr txBox="1"/>
          <p:nvPr/>
        </p:nvSpPr>
        <p:spPr>
          <a:xfrm>
            <a:off x="304799" y="451104"/>
            <a:ext cx="6620435" cy="2862322"/>
          </a:xfrm>
          <a:prstGeom prst="rect">
            <a:avLst/>
          </a:prstGeom>
          <a:noFill/>
        </p:spPr>
        <p:txBody>
          <a:bodyPr wrap="square" rtlCol="0">
            <a:spAutoFit/>
          </a:bodyPr>
          <a:lstStyle/>
          <a:p>
            <a:r>
              <a:rPr lang="en-US" u="sng" dirty="0"/>
              <a:t>Biomechanical Function of the Plantar Fascia:</a:t>
            </a:r>
          </a:p>
          <a:p>
            <a:pPr marL="285750" indent="-285750">
              <a:buFont typeface="Wingdings" panose="05000000000000000000" pitchFamily="2" charset="2"/>
              <a:buChar char="§"/>
            </a:pPr>
            <a:r>
              <a:rPr lang="en-US" dirty="0"/>
              <a:t>Elevates medial longitudinal arch, stabilizing the midfoot and increasing overall rigidity of the foot</a:t>
            </a:r>
          </a:p>
          <a:p>
            <a:pPr marL="285750" indent="-285750">
              <a:buFont typeface="Wingdings" panose="05000000000000000000" pitchFamily="2" charset="2"/>
              <a:buChar char="§"/>
            </a:pPr>
            <a:r>
              <a:rPr lang="en-US" dirty="0"/>
              <a:t>Regulates ankle movement </a:t>
            </a:r>
          </a:p>
          <a:p>
            <a:pPr marL="285750" indent="-285750">
              <a:buFont typeface="Wingdings" panose="05000000000000000000" pitchFamily="2" charset="2"/>
              <a:buChar char="§"/>
            </a:pPr>
            <a:r>
              <a:rPr lang="en-US" dirty="0"/>
              <a:t>Distributes forces evenly across the foot in response to loading </a:t>
            </a:r>
          </a:p>
          <a:p>
            <a:pPr marL="285750" indent="-285750">
              <a:buFont typeface="Wingdings" panose="05000000000000000000" pitchFamily="2" charset="2"/>
              <a:buChar char="§"/>
            </a:pPr>
            <a:r>
              <a:rPr lang="en-US" dirty="0"/>
              <a:t>Stores mechanical energy during shock absorption for increased force output during propulsion</a:t>
            </a:r>
          </a:p>
          <a:p>
            <a:endParaRPr lang="en-US" dirty="0"/>
          </a:p>
          <a:p>
            <a:r>
              <a:rPr lang="en-US" dirty="0"/>
              <a:t> </a:t>
            </a:r>
          </a:p>
          <a:p>
            <a:pPr marL="285750" indent="-285750">
              <a:buFont typeface="Wingdings" panose="05000000000000000000" pitchFamily="2" charset="2"/>
              <a:buChar char="§"/>
            </a:pPr>
            <a:endParaRPr lang="en-US" dirty="0"/>
          </a:p>
        </p:txBody>
      </p:sp>
      <p:sp>
        <p:nvSpPr>
          <p:cNvPr id="3" name="TextBox 2">
            <a:extLst>
              <a:ext uri="{FF2B5EF4-FFF2-40B4-BE49-F238E27FC236}">
                <a16:creationId xmlns:a16="http://schemas.microsoft.com/office/drawing/2014/main" id="{5293BE99-371A-5F1C-796A-19B8C43AE91C}"/>
              </a:ext>
            </a:extLst>
          </p:cNvPr>
          <p:cNvSpPr txBox="1"/>
          <p:nvPr/>
        </p:nvSpPr>
        <p:spPr>
          <a:xfrm>
            <a:off x="5197642" y="4411579"/>
            <a:ext cx="6721642" cy="1754326"/>
          </a:xfrm>
          <a:prstGeom prst="rect">
            <a:avLst/>
          </a:prstGeom>
          <a:noFill/>
        </p:spPr>
        <p:txBody>
          <a:bodyPr wrap="square" rtlCol="0">
            <a:spAutoFit/>
          </a:bodyPr>
          <a:lstStyle/>
          <a:p>
            <a:r>
              <a:rPr lang="en-US" u="sng" dirty="0"/>
              <a:t>Windlass Mechanism: </a:t>
            </a:r>
          </a:p>
          <a:p>
            <a:pPr marL="285750" indent="-285750">
              <a:buFont typeface="Wingdings" panose="05000000000000000000" pitchFamily="2" charset="2"/>
              <a:buChar char="§"/>
            </a:pPr>
            <a:r>
              <a:rPr lang="en-US" dirty="0"/>
              <a:t>Elevation of the medial longitudinal arch occurring with increased tension in the plantar aponeurosis from dorsiflexion that occurs around the metatarsal heads during the propulsion stage of gait</a:t>
            </a:r>
          </a:p>
          <a:p>
            <a:pPr marL="285750" indent="-285750">
              <a:buFont typeface="Wingdings" panose="05000000000000000000" pitchFamily="2" charset="2"/>
              <a:buChar char="§"/>
            </a:pPr>
            <a:r>
              <a:rPr lang="en-US" dirty="0"/>
              <a:t>Increases rigidity of the foot for propulsion of the body during gait, running, jumping, etc.  </a:t>
            </a:r>
          </a:p>
        </p:txBody>
      </p:sp>
      <p:pic>
        <p:nvPicPr>
          <p:cNvPr id="2050" name="Picture 2" descr="Windlass Test - Physiopedia">
            <a:extLst>
              <a:ext uri="{FF2B5EF4-FFF2-40B4-BE49-F238E27FC236}">
                <a16:creationId xmlns:a16="http://schemas.microsoft.com/office/drawing/2014/main" id="{3E228AB1-DB14-B83C-BB10-5E164EE3A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984" y="2759386"/>
            <a:ext cx="4017004" cy="34526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 Plantar Fasciitis Your Achilles Heel? | Prosper">
            <a:extLst>
              <a:ext uri="{FF2B5EF4-FFF2-40B4-BE49-F238E27FC236}">
                <a16:creationId xmlns:a16="http://schemas.microsoft.com/office/drawing/2014/main" id="{549ABD16-2F86-8C7B-9099-1D6081B65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391" y="256118"/>
            <a:ext cx="4151374" cy="27334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94DA22D-001C-CAD1-F4CB-7313E449135B}"/>
                  </a:ext>
                </a:extLst>
              </p14:cNvPr>
              <p14:cNvContentPartPr/>
              <p14:nvPr/>
            </p14:nvContentPartPr>
            <p14:xfrm>
              <a:off x="7948968" y="1330660"/>
              <a:ext cx="223920" cy="1083240"/>
            </p14:xfrm>
          </p:contentPart>
        </mc:Choice>
        <mc:Fallback xmlns="">
          <p:pic>
            <p:nvPicPr>
              <p:cNvPr id="5" name="Ink 4">
                <a:extLst>
                  <a:ext uri="{FF2B5EF4-FFF2-40B4-BE49-F238E27FC236}">
                    <a16:creationId xmlns:a16="http://schemas.microsoft.com/office/drawing/2014/main" id="{B94DA22D-001C-CAD1-F4CB-7313E449135B}"/>
                  </a:ext>
                </a:extLst>
              </p:cNvPr>
              <p:cNvPicPr/>
              <p:nvPr/>
            </p:nvPicPr>
            <p:blipFill>
              <a:blip r:embed="rId5"/>
              <a:stretch>
                <a:fillRect/>
              </a:stretch>
            </p:blipFill>
            <p:spPr>
              <a:xfrm>
                <a:off x="7940328" y="1321660"/>
                <a:ext cx="241560" cy="110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AC1D164-4390-7A6E-2E41-7DE8E5F982D8}"/>
                  </a:ext>
                </a:extLst>
              </p14:cNvPr>
              <p14:cNvContentPartPr/>
              <p14:nvPr/>
            </p14:nvContentPartPr>
            <p14:xfrm>
              <a:off x="9375648" y="1149940"/>
              <a:ext cx="151560" cy="510480"/>
            </p14:xfrm>
          </p:contentPart>
        </mc:Choice>
        <mc:Fallback xmlns="">
          <p:pic>
            <p:nvPicPr>
              <p:cNvPr id="6" name="Ink 5">
                <a:extLst>
                  <a:ext uri="{FF2B5EF4-FFF2-40B4-BE49-F238E27FC236}">
                    <a16:creationId xmlns:a16="http://schemas.microsoft.com/office/drawing/2014/main" id="{EAC1D164-4390-7A6E-2E41-7DE8E5F982D8}"/>
                  </a:ext>
                </a:extLst>
              </p:cNvPr>
              <p:cNvPicPr/>
              <p:nvPr/>
            </p:nvPicPr>
            <p:blipFill>
              <a:blip r:embed="rId7"/>
              <a:stretch>
                <a:fillRect/>
              </a:stretch>
            </p:blipFill>
            <p:spPr>
              <a:xfrm>
                <a:off x="9366648" y="1140940"/>
                <a:ext cx="16920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F73906B-AC6D-BBFE-CAC7-C188B38C731A}"/>
                  </a:ext>
                </a:extLst>
              </p14:cNvPr>
              <p14:cNvContentPartPr/>
              <p14:nvPr/>
            </p14:nvContentPartPr>
            <p14:xfrm>
              <a:off x="8330928" y="2625220"/>
              <a:ext cx="209160" cy="257760"/>
            </p14:xfrm>
          </p:contentPart>
        </mc:Choice>
        <mc:Fallback xmlns="">
          <p:pic>
            <p:nvPicPr>
              <p:cNvPr id="10" name="Ink 9">
                <a:extLst>
                  <a:ext uri="{FF2B5EF4-FFF2-40B4-BE49-F238E27FC236}">
                    <a16:creationId xmlns:a16="http://schemas.microsoft.com/office/drawing/2014/main" id="{FF73906B-AC6D-BBFE-CAC7-C188B38C731A}"/>
                  </a:ext>
                </a:extLst>
              </p:cNvPr>
              <p:cNvPicPr/>
              <p:nvPr/>
            </p:nvPicPr>
            <p:blipFill>
              <a:blip r:embed="rId9"/>
              <a:stretch>
                <a:fillRect/>
              </a:stretch>
            </p:blipFill>
            <p:spPr>
              <a:xfrm>
                <a:off x="8321928" y="2616220"/>
                <a:ext cx="2268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D897471-BF2C-77D4-666C-4714425F973F}"/>
                  </a:ext>
                </a:extLst>
              </p14:cNvPr>
              <p14:cNvContentPartPr/>
              <p14:nvPr/>
            </p14:nvContentPartPr>
            <p14:xfrm>
              <a:off x="10426128" y="2662300"/>
              <a:ext cx="212040" cy="201240"/>
            </p14:xfrm>
          </p:contentPart>
        </mc:Choice>
        <mc:Fallback xmlns="">
          <p:pic>
            <p:nvPicPr>
              <p:cNvPr id="11" name="Ink 10">
                <a:extLst>
                  <a:ext uri="{FF2B5EF4-FFF2-40B4-BE49-F238E27FC236}">
                    <a16:creationId xmlns:a16="http://schemas.microsoft.com/office/drawing/2014/main" id="{FD897471-BF2C-77D4-666C-4714425F973F}"/>
                  </a:ext>
                </a:extLst>
              </p:cNvPr>
              <p:cNvPicPr/>
              <p:nvPr/>
            </p:nvPicPr>
            <p:blipFill>
              <a:blip r:embed="rId11"/>
              <a:stretch>
                <a:fillRect/>
              </a:stretch>
            </p:blipFill>
            <p:spPr>
              <a:xfrm>
                <a:off x="10417128" y="2653300"/>
                <a:ext cx="229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AFF5BCC-E8BC-893F-875E-39DA306D1483}"/>
                  </a:ext>
                </a:extLst>
              </p14:cNvPr>
              <p14:cNvContentPartPr/>
              <p14:nvPr/>
            </p14:nvContentPartPr>
            <p14:xfrm>
              <a:off x="9525048" y="2549620"/>
              <a:ext cx="581760" cy="159840"/>
            </p14:xfrm>
          </p:contentPart>
        </mc:Choice>
        <mc:Fallback xmlns="">
          <p:pic>
            <p:nvPicPr>
              <p:cNvPr id="12" name="Ink 11">
                <a:extLst>
                  <a:ext uri="{FF2B5EF4-FFF2-40B4-BE49-F238E27FC236}">
                    <a16:creationId xmlns:a16="http://schemas.microsoft.com/office/drawing/2014/main" id="{1AFF5BCC-E8BC-893F-875E-39DA306D1483}"/>
                  </a:ext>
                </a:extLst>
              </p:cNvPr>
              <p:cNvPicPr/>
              <p:nvPr/>
            </p:nvPicPr>
            <p:blipFill>
              <a:blip r:embed="rId13"/>
              <a:stretch>
                <a:fillRect/>
              </a:stretch>
            </p:blipFill>
            <p:spPr>
              <a:xfrm>
                <a:off x="9516048" y="2540620"/>
                <a:ext cx="599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2DF8469-2546-6C46-9E99-70ADEE79E0BA}"/>
                  </a:ext>
                </a:extLst>
              </p14:cNvPr>
              <p14:cNvContentPartPr/>
              <p14:nvPr/>
            </p14:nvContentPartPr>
            <p14:xfrm>
              <a:off x="8632968" y="2573740"/>
              <a:ext cx="611640" cy="198000"/>
            </p14:xfrm>
          </p:contentPart>
        </mc:Choice>
        <mc:Fallback xmlns="">
          <p:pic>
            <p:nvPicPr>
              <p:cNvPr id="13" name="Ink 12">
                <a:extLst>
                  <a:ext uri="{FF2B5EF4-FFF2-40B4-BE49-F238E27FC236}">
                    <a16:creationId xmlns:a16="http://schemas.microsoft.com/office/drawing/2014/main" id="{22DF8469-2546-6C46-9E99-70ADEE79E0BA}"/>
                  </a:ext>
                </a:extLst>
              </p:cNvPr>
              <p:cNvPicPr/>
              <p:nvPr/>
            </p:nvPicPr>
            <p:blipFill>
              <a:blip r:embed="rId15"/>
              <a:stretch>
                <a:fillRect/>
              </a:stretch>
            </p:blipFill>
            <p:spPr>
              <a:xfrm>
                <a:off x="8624328" y="2564740"/>
                <a:ext cx="629280" cy="215640"/>
              </a:xfrm>
              <a:prstGeom prst="rect">
                <a:avLst/>
              </a:prstGeom>
            </p:spPr>
          </p:pic>
        </mc:Fallback>
      </mc:AlternateContent>
      <p:sp>
        <p:nvSpPr>
          <p:cNvPr id="14" name="TextBox 13">
            <a:extLst>
              <a:ext uri="{FF2B5EF4-FFF2-40B4-BE49-F238E27FC236}">
                <a16:creationId xmlns:a16="http://schemas.microsoft.com/office/drawing/2014/main" id="{3348A1A1-5E00-2A10-6EAE-9BAA59326584}"/>
              </a:ext>
            </a:extLst>
          </p:cNvPr>
          <p:cNvSpPr txBox="1"/>
          <p:nvPr/>
        </p:nvSpPr>
        <p:spPr>
          <a:xfrm>
            <a:off x="5244744" y="3203033"/>
            <a:ext cx="6627437" cy="1754326"/>
          </a:xfrm>
          <a:prstGeom prst="rect">
            <a:avLst/>
          </a:prstGeom>
          <a:noFill/>
        </p:spPr>
        <p:txBody>
          <a:bodyPr wrap="square" rtlCol="0">
            <a:spAutoFit/>
          </a:bodyPr>
          <a:lstStyle/>
          <a:p>
            <a:r>
              <a:rPr lang="en-US" u="sng" dirty="0"/>
              <a:t>Influence of Triceps Surae: </a:t>
            </a:r>
          </a:p>
          <a:p>
            <a:pPr marL="285750" indent="-285750">
              <a:buFont typeface="Wingdings" panose="05000000000000000000" pitchFamily="2" charset="2"/>
              <a:buChar char="§"/>
            </a:pPr>
            <a:r>
              <a:rPr lang="en-US" dirty="0"/>
              <a:t>Triceps surae pull superiorly on the calcaneus, increasing tensile load on the plantar fascia – when tight, exerting this load all day long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C2222FD7-EAFE-592C-7C84-626C921BBF36}"/>
              </a:ext>
            </a:extLst>
          </p:cNvPr>
          <p:cNvSpPr txBox="1"/>
          <p:nvPr/>
        </p:nvSpPr>
        <p:spPr>
          <a:xfrm>
            <a:off x="304798" y="6422921"/>
            <a:ext cx="9070849" cy="369332"/>
          </a:xfrm>
          <a:prstGeom prst="rect">
            <a:avLst/>
          </a:prstGeom>
          <a:noFill/>
        </p:spPr>
        <p:txBody>
          <a:bodyPr wrap="square" rtlCol="0">
            <a:spAutoFit/>
          </a:bodyPr>
          <a:lstStyle/>
          <a:p>
            <a:r>
              <a:rPr lang="en-US" dirty="0">
                <a:solidFill>
                  <a:schemeClr val="bg1"/>
                </a:solidFill>
              </a:rPr>
              <a:t>Dr. Mike Gross, MSK II, </a:t>
            </a:r>
            <a:r>
              <a:rPr lang="en-US" i="1" dirty="0">
                <a:solidFill>
                  <a:schemeClr val="bg1"/>
                </a:solidFill>
              </a:rPr>
              <a:t>Foot and Ankle </a:t>
            </a:r>
            <a:r>
              <a:rPr lang="en-US" dirty="0">
                <a:solidFill>
                  <a:schemeClr val="bg1"/>
                </a:solidFill>
              </a:rPr>
              <a:t>and Dr. Mike </a:t>
            </a:r>
            <a:r>
              <a:rPr lang="en-US" dirty="0" err="1">
                <a:solidFill>
                  <a:schemeClr val="bg1"/>
                </a:solidFill>
              </a:rPr>
              <a:t>Lewek</a:t>
            </a:r>
            <a:r>
              <a:rPr lang="en-US" dirty="0">
                <a:solidFill>
                  <a:schemeClr val="bg1"/>
                </a:solidFill>
              </a:rPr>
              <a:t>, Biomechanics,</a:t>
            </a:r>
            <a:r>
              <a:rPr lang="en-US" i="1" dirty="0">
                <a:solidFill>
                  <a:schemeClr val="bg1"/>
                </a:solidFill>
              </a:rPr>
              <a:t> Foot and Ankle </a:t>
            </a:r>
          </a:p>
        </p:txBody>
      </p:sp>
    </p:spTree>
    <p:extLst>
      <p:ext uri="{BB962C8B-B14F-4D97-AF65-F5344CB8AC3E}">
        <p14:creationId xmlns:p14="http://schemas.microsoft.com/office/powerpoint/2010/main" val="2118478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141A-4335-1DD6-A0BB-F3457CEDD3CC}"/>
              </a:ext>
            </a:extLst>
          </p:cNvPr>
          <p:cNvSpPr>
            <a:spLocks noGrp="1"/>
          </p:cNvSpPr>
          <p:nvPr>
            <p:ph type="title"/>
          </p:nvPr>
        </p:nvSpPr>
        <p:spPr/>
        <p:txBody>
          <a:bodyPr/>
          <a:lstStyle/>
          <a:p>
            <a:r>
              <a:rPr lang="en-US" dirty="0"/>
              <a:t>Tissues Affected…</a:t>
            </a:r>
          </a:p>
        </p:txBody>
      </p:sp>
      <p:sp>
        <p:nvSpPr>
          <p:cNvPr id="3" name="Content Placeholder 2">
            <a:extLst>
              <a:ext uri="{FF2B5EF4-FFF2-40B4-BE49-F238E27FC236}">
                <a16:creationId xmlns:a16="http://schemas.microsoft.com/office/drawing/2014/main" id="{DC6ADD8F-AE75-3640-B61E-CC4921A576A7}"/>
              </a:ext>
            </a:extLst>
          </p:cNvPr>
          <p:cNvSpPr>
            <a:spLocks noGrp="1"/>
          </p:cNvSpPr>
          <p:nvPr>
            <p:ph idx="1"/>
          </p:nvPr>
        </p:nvSpPr>
        <p:spPr>
          <a:xfrm>
            <a:off x="1097280" y="1845734"/>
            <a:ext cx="4998720" cy="4023360"/>
          </a:xfrm>
        </p:spPr>
        <p:txBody>
          <a:bodyPr>
            <a:normAutofit fontScale="92500" lnSpcReduction="10000"/>
          </a:bodyPr>
          <a:lstStyle/>
          <a:p>
            <a:r>
              <a:rPr lang="en-US" dirty="0"/>
              <a:t>The plantar fascia is essentially a large ligament  composed primarily of water and Type 1 collagen fiber with some elastin to allow for some deformation </a:t>
            </a:r>
          </a:p>
          <a:p>
            <a:pPr marL="0" indent="0">
              <a:buNone/>
            </a:pPr>
            <a:r>
              <a:rPr lang="en-US" b="1" u="sng" dirty="0"/>
              <a:t>Primary functions of ligaments: </a:t>
            </a:r>
          </a:p>
          <a:p>
            <a:pPr marL="457200" indent="-457200">
              <a:buFont typeface="+mj-lt"/>
              <a:buAutoNum type="arabicParenR"/>
            </a:pPr>
            <a:r>
              <a:rPr lang="en-US" dirty="0"/>
              <a:t>Joint stability with tension</a:t>
            </a:r>
          </a:p>
          <a:p>
            <a:pPr marL="457200" indent="-457200">
              <a:buFont typeface="+mj-lt"/>
              <a:buAutoNum type="arabicParenR"/>
            </a:pPr>
            <a:r>
              <a:rPr lang="en-US" dirty="0"/>
              <a:t>Protection of other joint structures </a:t>
            </a:r>
          </a:p>
          <a:p>
            <a:pPr marL="457200" indent="-457200">
              <a:buFont typeface="+mj-lt"/>
              <a:buAutoNum type="arabicParenR"/>
            </a:pPr>
            <a:r>
              <a:rPr lang="en-US" dirty="0"/>
              <a:t>Force attenuation with deformation</a:t>
            </a:r>
          </a:p>
          <a:p>
            <a:pPr marL="457200" indent="-457200">
              <a:buFont typeface="+mj-lt"/>
              <a:buAutoNum type="arabicParenR"/>
            </a:pPr>
            <a:r>
              <a:rPr lang="en-US" dirty="0"/>
              <a:t>Protective reflexes and position sense</a:t>
            </a:r>
          </a:p>
          <a:p>
            <a:pPr marL="0" indent="0">
              <a:buNone/>
            </a:pPr>
            <a:r>
              <a:rPr lang="en-US" dirty="0"/>
              <a:t>Problems arise when the plantar fascia is exposed to excess stress/strain causing microtears to vulnerable areas of the tissue</a:t>
            </a:r>
          </a:p>
          <a:p>
            <a:endParaRPr lang="en-US" dirty="0"/>
          </a:p>
          <a:p>
            <a:endParaRPr lang="en-US" dirty="0"/>
          </a:p>
          <a:p>
            <a:endParaRPr lang="en-US" dirty="0"/>
          </a:p>
        </p:txBody>
      </p:sp>
      <p:pic>
        <p:nvPicPr>
          <p:cNvPr id="3074" name="Picture 2" descr="Plantar Fasciitis | Sarah Bush Lincoln">
            <a:extLst>
              <a:ext uri="{FF2B5EF4-FFF2-40B4-BE49-F238E27FC236}">
                <a16:creationId xmlns:a16="http://schemas.microsoft.com/office/drawing/2014/main" id="{BB010EA0-AA89-3EF9-5032-AD827395E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634" y="1845734"/>
            <a:ext cx="2558913" cy="44013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069078D-02AB-F94E-5A11-08022894069A}"/>
                  </a:ext>
                </a:extLst>
              </p14:cNvPr>
              <p14:cNvContentPartPr/>
              <p14:nvPr/>
            </p14:nvContentPartPr>
            <p14:xfrm>
              <a:off x="7631344" y="5691725"/>
              <a:ext cx="201960" cy="393840"/>
            </p14:xfrm>
          </p:contentPart>
        </mc:Choice>
        <mc:Fallback xmlns="">
          <p:pic>
            <p:nvPicPr>
              <p:cNvPr id="5" name="Ink 4">
                <a:extLst>
                  <a:ext uri="{FF2B5EF4-FFF2-40B4-BE49-F238E27FC236}">
                    <a16:creationId xmlns:a16="http://schemas.microsoft.com/office/drawing/2014/main" id="{8069078D-02AB-F94E-5A11-08022894069A}"/>
                  </a:ext>
                </a:extLst>
              </p:cNvPr>
              <p:cNvPicPr/>
              <p:nvPr/>
            </p:nvPicPr>
            <p:blipFill>
              <a:blip r:embed="rId5"/>
              <a:stretch>
                <a:fillRect/>
              </a:stretch>
            </p:blipFill>
            <p:spPr>
              <a:xfrm>
                <a:off x="7622704" y="5683085"/>
                <a:ext cx="219600" cy="411480"/>
              </a:xfrm>
              <a:prstGeom prst="rect">
                <a:avLst/>
              </a:prstGeom>
            </p:spPr>
          </p:pic>
        </mc:Fallback>
      </mc:AlternateContent>
      <p:grpSp>
        <p:nvGrpSpPr>
          <p:cNvPr id="10" name="Group 9">
            <a:extLst>
              <a:ext uri="{FF2B5EF4-FFF2-40B4-BE49-F238E27FC236}">
                <a16:creationId xmlns:a16="http://schemas.microsoft.com/office/drawing/2014/main" id="{CA4169F7-1FB0-386C-E645-D7FA74365F6D}"/>
              </a:ext>
            </a:extLst>
          </p:cNvPr>
          <p:cNvGrpSpPr/>
          <p:nvPr/>
        </p:nvGrpSpPr>
        <p:grpSpPr>
          <a:xfrm>
            <a:off x="7419304" y="4540805"/>
            <a:ext cx="613440" cy="897120"/>
            <a:chOff x="7419304" y="4540805"/>
            <a:chExt cx="613440" cy="89712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F172515-EA77-5BDF-816A-1A94AB812D2C}"/>
                    </a:ext>
                  </a:extLst>
                </p14:cNvPr>
                <p14:cNvContentPartPr/>
                <p14:nvPr/>
              </p14:nvContentPartPr>
              <p14:xfrm>
                <a:off x="7419304" y="4971725"/>
                <a:ext cx="218880" cy="466200"/>
              </p14:xfrm>
            </p:contentPart>
          </mc:Choice>
          <mc:Fallback xmlns="">
            <p:pic>
              <p:nvPicPr>
                <p:cNvPr id="6" name="Ink 5">
                  <a:extLst>
                    <a:ext uri="{FF2B5EF4-FFF2-40B4-BE49-F238E27FC236}">
                      <a16:creationId xmlns:a16="http://schemas.microsoft.com/office/drawing/2014/main" id="{CF172515-EA77-5BDF-816A-1A94AB812D2C}"/>
                    </a:ext>
                  </a:extLst>
                </p:cNvPr>
                <p:cNvPicPr/>
                <p:nvPr/>
              </p:nvPicPr>
              <p:blipFill>
                <a:blip r:embed="rId7"/>
                <a:stretch>
                  <a:fillRect/>
                </a:stretch>
              </p:blipFill>
              <p:spPr>
                <a:xfrm>
                  <a:off x="7410304" y="4963085"/>
                  <a:ext cx="23652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B8A9DDB-3D55-BFB4-70F8-C30AEBFDDF05}"/>
                    </a:ext>
                  </a:extLst>
                </p14:cNvPr>
                <p14:cNvContentPartPr/>
                <p14:nvPr/>
              </p14:nvContentPartPr>
              <p14:xfrm>
                <a:off x="7612984" y="4778765"/>
                <a:ext cx="174960" cy="557640"/>
              </p14:xfrm>
            </p:contentPart>
          </mc:Choice>
          <mc:Fallback xmlns="">
            <p:pic>
              <p:nvPicPr>
                <p:cNvPr id="7" name="Ink 6">
                  <a:extLst>
                    <a:ext uri="{FF2B5EF4-FFF2-40B4-BE49-F238E27FC236}">
                      <a16:creationId xmlns:a16="http://schemas.microsoft.com/office/drawing/2014/main" id="{AB8A9DDB-3D55-BFB4-70F8-C30AEBFDDF05}"/>
                    </a:ext>
                  </a:extLst>
                </p:cNvPr>
                <p:cNvPicPr/>
                <p:nvPr/>
              </p:nvPicPr>
              <p:blipFill>
                <a:blip r:embed="rId9"/>
                <a:stretch>
                  <a:fillRect/>
                </a:stretch>
              </p:blipFill>
              <p:spPr>
                <a:xfrm>
                  <a:off x="7603984" y="4770125"/>
                  <a:ext cx="19260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F8F85AF-9DB2-2109-3809-9375249A8E73}"/>
                    </a:ext>
                  </a:extLst>
                </p14:cNvPr>
                <p14:cNvContentPartPr/>
                <p14:nvPr/>
              </p14:nvContentPartPr>
              <p14:xfrm>
                <a:off x="7856344" y="4540805"/>
                <a:ext cx="176400" cy="873360"/>
              </p14:xfrm>
            </p:contentPart>
          </mc:Choice>
          <mc:Fallback xmlns="">
            <p:pic>
              <p:nvPicPr>
                <p:cNvPr id="9" name="Ink 8">
                  <a:extLst>
                    <a:ext uri="{FF2B5EF4-FFF2-40B4-BE49-F238E27FC236}">
                      <a16:creationId xmlns:a16="http://schemas.microsoft.com/office/drawing/2014/main" id="{0F8F85AF-9DB2-2109-3809-9375249A8E73}"/>
                    </a:ext>
                  </a:extLst>
                </p:cNvPr>
                <p:cNvPicPr/>
                <p:nvPr/>
              </p:nvPicPr>
              <p:blipFill>
                <a:blip r:embed="rId11"/>
                <a:stretch>
                  <a:fillRect/>
                </a:stretch>
              </p:blipFill>
              <p:spPr>
                <a:xfrm>
                  <a:off x="7847344" y="4532165"/>
                  <a:ext cx="194040" cy="891000"/>
                </a:xfrm>
                <a:prstGeom prst="rect">
                  <a:avLst/>
                </a:prstGeom>
              </p:spPr>
            </p:pic>
          </mc:Fallback>
        </mc:AlternateContent>
      </p:grpSp>
      <p:sp>
        <p:nvSpPr>
          <p:cNvPr id="11" name="Oval 10">
            <a:extLst>
              <a:ext uri="{FF2B5EF4-FFF2-40B4-BE49-F238E27FC236}">
                <a16:creationId xmlns:a16="http://schemas.microsoft.com/office/drawing/2014/main" id="{276864FE-3B06-CEFC-6889-009F5938F166}"/>
              </a:ext>
            </a:extLst>
          </p:cNvPr>
          <p:cNvSpPr/>
          <p:nvPr/>
        </p:nvSpPr>
        <p:spPr>
          <a:xfrm>
            <a:off x="7528744" y="5452986"/>
            <a:ext cx="391885" cy="223088"/>
          </a:xfrm>
          <a:prstGeom prst="ellipse">
            <a:avLst/>
          </a:prstGeom>
          <a:solidFill>
            <a:srgbClr val="E8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1D9CF9B-0D68-6009-9FA5-D7D23C62C6B6}"/>
              </a:ext>
            </a:extLst>
          </p:cNvPr>
          <p:cNvSpPr txBox="1"/>
          <p:nvPr/>
        </p:nvSpPr>
        <p:spPr>
          <a:xfrm>
            <a:off x="8858600" y="1845734"/>
            <a:ext cx="3113314" cy="2862322"/>
          </a:xfrm>
          <a:prstGeom prst="rect">
            <a:avLst/>
          </a:prstGeom>
          <a:noFill/>
        </p:spPr>
        <p:txBody>
          <a:bodyPr wrap="square" rtlCol="0">
            <a:spAutoFit/>
          </a:bodyPr>
          <a:lstStyle/>
          <a:p>
            <a:r>
              <a:rPr lang="en-US" dirty="0"/>
              <a:t>The plantar aponeurosis originates on the medial calcaneal tubercle then fans out and attaches to met-heads and proximal phalanges of all 5 rays; concentration of forces just distal to the medial calcaneal tubercle - consequently, this is the most common site of pain </a:t>
            </a:r>
          </a:p>
        </p:txBody>
      </p:sp>
      <p:sp>
        <p:nvSpPr>
          <p:cNvPr id="13" name="TextBox 12">
            <a:extLst>
              <a:ext uri="{FF2B5EF4-FFF2-40B4-BE49-F238E27FC236}">
                <a16:creationId xmlns:a16="http://schemas.microsoft.com/office/drawing/2014/main" id="{0E1E3078-4BA6-B07F-6396-0DB1683F7429}"/>
              </a:ext>
            </a:extLst>
          </p:cNvPr>
          <p:cNvSpPr txBox="1"/>
          <p:nvPr/>
        </p:nvSpPr>
        <p:spPr>
          <a:xfrm>
            <a:off x="195943" y="6455229"/>
            <a:ext cx="4430486" cy="369332"/>
          </a:xfrm>
          <a:prstGeom prst="rect">
            <a:avLst/>
          </a:prstGeom>
          <a:noFill/>
        </p:spPr>
        <p:txBody>
          <a:bodyPr wrap="square" rtlCol="0">
            <a:spAutoFit/>
          </a:bodyPr>
          <a:lstStyle/>
          <a:p>
            <a:r>
              <a:rPr lang="en-US" dirty="0">
                <a:solidFill>
                  <a:schemeClr val="bg1"/>
                </a:solidFill>
              </a:rPr>
              <a:t>Mike Gross, Advanced Ortho, </a:t>
            </a:r>
            <a:r>
              <a:rPr lang="en-US" i="1" dirty="0">
                <a:solidFill>
                  <a:schemeClr val="bg1"/>
                </a:solidFill>
              </a:rPr>
              <a:t>Ligaments</a:t>
            </a:r>
          </a:p>
        </p:txBody>
      </p:sp>
    </p:spTree>
    <p:extLst>
      <p:ext uri="{BB962C8B-B14F-4D97-AF65-F5344CB8AC3E}">
        <p14:creationId xmlns:p14="http://schemas.microsoft.com/office/powerpoint/2010/main" val="3184192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FEBB-8CA3-9088-9262-2B21C5831AF7}"/>
              </a:ext>
            </a:extLst>
          </p:cNvPr>
          <p:cNvSpPr>
            <a:spLocks noGrp="1"/>
          </p:cNvSpPr>
          <p:nvPr>
            <p:ph type="title"/>
          </p:nvPr>
        </p:nvSpPr>
        <p:spPr/>
        <p:txBody>
          <a:bodyPr/>
          <a:lstStyle/>
          <a:p>
            <a:r>
              <a:rPr lang="en-US" dirty="0"/>
              <a:t>Plantar Fasciitis and Gait </a:t>
            </a:r>
          </a:p>
        </p:txBody>
      </p:sp>
      <p:sp>
        <p:nvSpPr>
          <p:cNvPr id="3" name="Content Placeholder 2">
            <a:extLst>
              <a:ext uri="{FF2B5EF4-FFF2-40B4-BE49-F238E27FC236}">
                <a16:creationId xmlns:a16="http://schemas.microsoft.com/office/drawing/2014/main" id="{AA0F58CE-D1AE-0567-3452-0563061AC4EA}"/>
              </a:ext>
            </a:extLst>
          </p:cNvPr>
          <p:cNvSpPr>
            <a:spLocks noGrp="1"/>
          </p:cNvSpPr>
          <p:nvPr>
            <p:ph idx="1"/>
          </p:nvPr>
        </p:nvSpPr>
        <p:spPr>
          <a:xfrm>
            <a:off x="1097280" y="1845734"/>
            <a:ext cx="10058400" cy="2279952"/>
          </a:xfrm>
        </p:spPr>
        <p:txBody>
          <a:bodyPr/>
          <a:lstStyle/>
          <a:p>
            <a:r>
              <a:rPr lang="en-US" sz="1600" u="sng" dirty="0"/>
              <a:t>2 Instances during gait in which tension in the plantar fascia is highest:</a:t>
            </a:r>
          </a:p>
          <a:p>
            <a:r>
              <a:rPr lang="en-US" sz="1600" dirty="0"/>
              <a:t>1) During </a:t>
            </a:r>
            <a:r>
              <a:rPr lang="en-US" sz="1600" b="1" dirty="0"/>
              <a:t>max ankle pronation </a:t>
            </a:r>
            <a:r>
              <a:rPr lang="en-US" sz="1600" dirty="0"/>
              <a:t>occurring during weight acceptance </a:t>
            </a:r>
            <a:r>
              <a:rPr lang="en-US" sz="1600" b="1" dirty="0"/>
              <a:t>between heel strike and midstance </a:t>
            </a:r>
          </a:p>
          <a:p>
            <a:pPr lvl="1">
              <a:buFont typeface="Wingdings" panose="05000000000000000000" pitchFamily="2" charset="2"/>
              <a:buChar char="§"/>
            </a:pPr>
            <a:r>
              <a:rPr lang="en-US" sz="1600" dirty="0"/>
              <a:t> Tensile stress due to flattening of longitudinal arch with pronation + acceptance of body weight + absorption of GRF (dealing with forces in lengthened state)</a:t>
            </a:r>
          </a:p>
          <a:p>
            <a:r>
              <a:rPr lang="en-US" sz="1600" dirty="0"/>
              <a:t>2) During </a:t>
            </a:r>
            <a:r>
              <a:rPr lang="en-US" sz="1600" b="1" dirty="0"/>
              <a:t>max ankle supination </a:t>
            </a:r>
            <a:r>
              <a:rPr lang="en-US" sz="1600" dirty="0"/>
              <a:t>occurring during propulsion </a:t>
            </a:r>
            <a:r>
              <a:rPr lang="en-US" sz="1600" b="1" dirty="0"/>
              <a:t>between midstance and toe-off</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lang="en-US" sz="1600" dirty="0"/>
              <a:t> </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Tensile stress due to elevation of longitudinal arch with supination </a:t>
            </a:r>
            <a:r>
              <a:rPr lang="en-US" sz="1600" dirty="0">
                <a:solidFill>
                  <a:srgbClr val="000000">
                    <a:lumMod val="75000"/>
                    <a:lumOff val="25000"/>
                  </a:srgbClr>
                </a:solidFill>
                <a:latin typeface="Calibri" panose="020F0502020204030204"/>
              </a:rPr>
              <a:t>+ </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Windlass mechanism + influence of tension in triceps surae is position of max ankle DF (dealing with forces in shortened state) </a:t>
            </a:r>
          </a:p>
          <a:p>
            <a:pPr marL="0" indent="0">
              <a:buNone/>
            </a:pPr>
            <a:endParaRPr lang="en-US" dirty="0"/>
          </a:p>
        </p:txBody>
      </p:sp>
      <p:sp>
        <p:nvSpPr>
          <p:cNvPr id="5176" name="TextBox 5175">
            <a:extLst>
              <a:ext uri="{FF2B5EF4-FFF2-40B4-BE49-F238E27FC236}">
                <a16:creationId xmlns:a16="http://schemas.microsoft.com/office/drawing/2014/main" id="{08AEB295-FC72-C53A-1E1F-3585EA48BD45}"/>
              </a:ext>
            </a:extLst>
          </p:cNvPr>
          <p:cNvSpPr txBox="1"/>
          <p:nvPr/>
        </p:nvSpPr>
        <p:spPr>
          <a:xfrm>
            <a:off x="272143" y="6401191"/>
            <a:ext cx="2100943" cy="369332"/>
          </a:xfrm>
          <a:prstGeom prst="rect">
            <a:avLst/>
          </a:prstGeom>
          <a:noFill/>
        </p:spPr>
        <p:txBody>
          <a:bodyPr wrap="square" rtlCol="0">
            <a:spAutoFit/>
          </a:bodyPr>
          <a:lstStyle/>
          <a:p>
            <a:r>
              <a:rPr lang="en-US" dirty="0" err="1">
                <a:solidFill>
                  <a:schemeClr val="bg1"/>
                </a:solidFill>
              </a:rPr>
              <a:t>Dubin</a:t>
            </a:r>
            <a:r>
              <a:rPr lang="en-US" dirty="0">
                <a:solidFill>
                  <a:schemeClr val="bg1"/>
                </a:solidFill>
              </a:rPr>
              <a:t> et al</a:t>
            </a:r>
          </a:p>
        </p:txBody>
      </p:sp>
      <p:pic>
        <p:nvPicPr>
          <p:cNvPr id="5178" name="Picture 5177">
            <a:extLst>
              <a:ext uri="{FF2B5EF4-FFF2-40B4-BE49-F238E27FC236}">
                <a16:creationId xmlns:a16="http://schemas.microsoft.com/office/drawing/2014/main" id="{D43A8140-468A-ED49-9D53-8B580A067807}"/>
              </a:ext>
            </a:extLst>
          </p:cNvPr>
          <p:cNvPicPr>
            <a:picLocks noChangeAspect="1"/>
          </p:cNvPicPr>
          <p:nvPr/>
        </p:nvPicPr>
        <p:blipFill>
          <a:blip r:embed="rId3"/>
          <a:stretch>
            <a:fillRect/>
          </a:stretch>
        </p:blipFill>
        <p:spPr>
          <a:xfrm>
            <a:off x="3531647" y="4075760"/>
            <a:ext cx="5230215" cy="2572365"/>
          </a:xfrm>
          <a:prstGeom prst="rect">
            <a:avLst/>
          </a:prstGeom>
        </p:spPr>
      </p:pic>
      <p:sp>
        <p:nvSpPr>
          <p:cNvPr id="5180" name="Explosion: 8 Points 5179">
            <a:extLst>
              <a:ext uri="{FF2B5EF4-FFF2-40B4-BE49-F238E27FC236}">
                <a16:creationId xmlns:a16="http://schemas.microsoft.com/office/drawing/2014/main" id="{BC8957DF-3F9E-CA49-5BEF-48CC1841B7ED}"/>
              </a:ext>
            </a:extLst>
          </p:cNvPr>
          <p:cNvSpPr/>
          <p:nvPr/>
        </p:nvSpPr>
        <p:spPr>
          <a:xfrm>
            <a:off x="7640114" y="6134400"/>
            <a:ext cx="138150" cy="13339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1" name="Explosion: 8 Points 5180">
            <a:extLst>
              <a:ext uri="{FF2B5EF4-FFF2-40B4-BE49-F238E27FC236}">
                <a16:creationId xmlns:a16="http://schemas.microsoft.com/office/drawing/2014/main" id="{37BD77EF-D1AD-15B0-6B97-9BB3F2EDEB25}"/>
              </a:ext>
            </a:extLst>
          </p:cNvPr>
          <p:cNvSpPr/>
          <p:nvPr/>
        </p:nvSpPr>
        <p:spPr>
          <a:xfrm>
            <a:off x="6656517" y="6267795"/>
            <a:ext cx="138150" cy="13339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2" name="Explosion: 8 Points 5181">
            <a:extLst>
              <a:ext uri="{FF2B5EF4-FFF2-40B4-BE49-F238E27FC236}">
                <a16:creationId xmlns:a16="http://schemas.microsoft.com/office/drawing/2014/main" id="{4B5225EF-61A8-2CB1-F4E4-D6A8B1409FC3}"/>
              </a:ext>
            </a:extLst>
          </p:cNvPr>
          <p:cNvSpPr/>
          <p:nvPr/>
        </p:nvSpPr>
        <p:spPr>
          <a:xfrm>
            <a:off x="5215483" y="6267795"/>
            <a:ext cx="138150" cy="13339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461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566C-E9E4-DE24-AA74-8BB81AFAE7D5}"/>
              </a:ext>
            </a:extLst>
          </p:cNvPr>
          <p:cNvSpPr>
            <a:spLocks noGrp="1"/>
          </p:cNvSpPr>
          <p:nvPr>
            <p:ph type="title"/>
          </p:nvPr>
        </p:nvSpPr>
        <p:spPr/>
        <p:txBody>
          <a:bodyPr/>
          <a:lstStyle/>
          <a:p>
            <a:r>
              <a:rPr lang="en-US" dirty="0"/>
              <a:t>Clinical Presentation</a:t>
            </a:r>
          </a:p>
        </p:txBody>
      </p:sp>
      <p:sp>
        <p:nvSpPr>
          <p:cNvPr id="3" name="Content Placeholder 2">
            <a:extLst>
              <a:ext uri="{FF2B5EF4-FFF2-40B4-BE49-F238E27FC236}">
                <a16:creationId xmlns:a16="http://schemas.microsoft.com/office/drawing/2014/main" id="{9C1046B0-9D51-33CF-3AEE-55832096EC7D}"/>
              </a:ext>
            </a:extLst>
          </p:cNvPr>
          <p:cNvSpPr>
            <a:spLocks noGrp="1"/>
          </p:cNvSpPr>
          <p:nvPr>
            <p:ph idx="1"/>
          </p:nvPr>
        </p:nvSpPr>
        <p:spPr/>
        <p:txBody>
          <a:bodyPr>
            <a:normAutofit lnSpcReduction="10000"/>
          </a:bodyPr>
          <a:lstStyle/>
          <a:p>
            <a:r>
              <a:rPr lang="en-US" b="1" u="sng" dirty="0"/>
              <a:t>From 2014 CPG for Plantar Fasciitis:</a:t>
            </a:r>
          </a:p>
          <a:p>
            <a:pPr>
              <a:buFont typeface="Wingdings" panose="05000000000000000000" pitchFamily="2" charset="2"/>
              <a:buChar char="§"/>
            </a:pPr>
            <a:r>
              <a:rPr lang="en-US" dirty="0"/>
              <a:t> Plantar medial heel pain: most noticeable with initial steps after a period of inactivity but also worse following prolonged weight bearing</a:t>
            </a:r>
          </a:p>
          <a:p>
            <a:pPr>
              <a:buFont typeface="Wingdings" panose="05000000000000000000" pitchFamily="2" charset="2"/>
              <a:buChar char="§"/>
            </a:pPr>
            <a:r>
              <a:rPr lang="en-US" dirty="0"/>
              <a:t> Heel pain precipitated by a recent increase in weight bearing activity </a:t>
            </a:r>
          </a:p>
          <a:p>
            <a:pPr>
              <a:buFont typeface="Wingdings" panose="05000000000000000000" pitchFamily="2" charset="2"/>
              <a:buChar char="§"/>
            </a:pPr>
            <a:r>
              <a:rPr lang="en-US" dirty="0"/>
              <a:t>Pain with palpation of the proximal insertion of the plantar fascia </a:t>
            </a:r>
          </a:p>
          <a:p>
            <a:pPr>
              <a:buFont typeface="Wingdings" panose="05000000000000000000" pitchFamily="2" charset="2"/>
              <a:buChar char="§"/>
            </a:pPr>
            <a:r>
              <a:rPr lang="en-US" dirty="0"/>
              <a:t> Positive Windlass test </a:t>
            </a:r>
          </a:p>
          <a:p>
            <a:pPr>
              <a:buFont typeface="Wingdings" panose="05000000000000000000" pitchFamily="2" charset="2"/>
              <a:buChar char="§"/>
            </a:pPr>
            <a:r>
              <a:rPr lang="en-US" dirty="0"/>
              <a:t> Negative Tarsal Tunnel tests </a:t>
            </a:r>
          </a:p>
          <a:p>
            <a:pPr>
              <a:buFont typeface="Wingdings" panose="05000000000000000000" pitchFamily="2" charset="2"/>
              <a:buChar char="§"/>
            </a:pPr>
            <a:r>
              <a:rPr lang="en-US" dirty="0"/>
              <a:t>Limited active and passive talocrural joint dorsiflexion range of motion</a:t>
            </a:r>
          </a:p>
          <a:p>
            <a:pPr>
              <a:buFont typeface="Wingdings" panose="05000000000000000000" pitchFamily="2" charset="2"/>
              <a:buChar char="§"/>
            </a:pPr>
            <a:r>
              <a:rPr lang="en-US" dirty="0"/>
              <a:t>Abnormal Foot Posture Index score </a:t>
            </a:r>
          </a:p>
          <a:p>
            <a:pPr>
              <a:buFont typeface="Wingdings" panose="05000000000000000000" pitchFamily="2" charset="2"/>
              <a:buChar char="§"/>
            </a:pPr>
            <a:r>
              <a:rPr lang="en-US" dirty="0"/>
              <a:t>High BMI in non-athletic individuals </a:t>
            </a:r>
          </a:p>
          <a:p>
            <a:endParaRPr lang="en-US" dirty="0"/>
          </a:p>
        </p:txBody>
      </p:sp>
      <p:sp>
        <p:nvSpPr>
          <p:cNvPr id="4" name="TextBox 3">
            <a:extLst>
              <a:ext uri="{FF2B5EF4-FFF2-40B4-BE49-F238E27FC236}">
                <a16:creationId xmlns:a16="http://schemas.microsoft.com/office/drawing/2014/main" id="{7E76B863-DFD1-8CD7-E9CA-C85AE1E113EF}"/>
              </a:ext>
            </a:extLst>
          </p:cNvPr>
          <p:cNvSpPr txBox="1"/>
          <p:nvPr/>
        </p:nvSpPr>
        <p:spPr>
          <a:xfrm>
            <a:off x="571213" y="6386731"/>
            <a:ext cx="4186990" cy="369332"/>
          </a:xfrm>
          <a:prstGeom prst="rect">
            <a:avLst/>
          </a:prstGeom>
          <a:noFill/>
        </p:spPr>
        <p:txBody>
          <a:bodyPr wrap="square" rtlCol="0">
            <a:spAutoFit/>
          </a:bodyPr>
          <a:lstStyle/>
          <a:p>
            <a:r>
              <a:rPr lang="en-US" dirty="0">
                <a:solidFill>
                  <a:schemeClr val="bg1"/>
                </a:solidFill>
              </a:rPr>
              <a:t>Martin et al</a:t>
            </a:r>
          </a:p>
        </p:txBody>
      </p:sp>
    </p:spTree>
    <p:extLst>
      <p:ext uri="{BB962C8B-B14F-4D97-AF65-F5344CB8AC3E}">
        <p14:creationId xmlns:p14="http://schemas.microsoft.com/office/powerpoint/2010/main" val="3950181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7CDB-52F0-6FC3-4578-2FDE8772CD6F}"/>
              </a:ext>
            </a:extLst>
          </p:cNvPr>
          <p:cNvSpPr>
            <a:spLocks noGrp="1"/>
          </p:cNvSpPr>
          <p:nvPr>
            <p:ph type="title"/>
          </p:nvPr>
        </p:nvSpPr>
        <p:spPr/>
        <p:txBody>
          <a:bodyPr/>
          <a:lstStyle/>
          <a:p>
            <a:r>
              <a:rPr lang="en-US" dirty="0"/>
              <a:t>Potential Pathological Drivers </a:t>
            </a:r>
          </a:p>
        </p:txBody>
      </p:sp>
      <p:sp>
        <p:nvSpPr>
          <p:cNvPr id="3" name="Content Placeholder 2">
            <a:extLst>
              <a:ext uri="{FF2B5EF4-FFF2-40B4-BE49-F238E27FC236}">
                <a16:creationId xmlns:a16="http://schemas.microsoft.com/office/drawing/2014/main" id="{A76D5EC8-448C-E562-FCE2-016D653CCBF2}"/>
              </a:ext>
            </a:extLst>
          </p:cNvPr>
          <p:cNvSpPr>
            <a:spLocks noGrp="1"/>
          </p:cNvSpPr>
          <p:nvPr>
            <p:ph idx="1"/>
          </p:nvPr>
        </p:nvSpPr>
        <p:spPr>
          <a:xfrm>
            <a:off x="1097280" y="1845734"/>
            <a:ext cx="10058400" cy="4366807"/>
          </a:xfrm>
        </p:spPr>
        <p:txBody>
          <a:bodyPr>
            <a:noAutofit/>
          </a:bodyPr>
          <a:lstStyle/>
          <a:p>
            <a:pPr>
              <a:spcBef>
                <a:spcPts val="0"/>
              </a:spcBef>
            </a:pPr>
            <a:r>
              <a:rPr lang="en-US" sz="1800" b="1" dirty="0"/>
              <a:t>Anatomical</a:t>
            </a:r>
          </a:p>
          <a:p>
            <a:pPr>
              <a:spcBef>
                <a:spcPts val="0"/>
              </a:spcBef>
              <a:buFont typeface="Wingdings" panose="05000000000000000000" pitchFamily="2" charset="2"/>
              <a:buChar char="§"/>
            </a:pPr>
            <a:r>
              <a:rPr lang="en-US" sz="1800" dirty="0"/>
              <a:t> Pes cavus, pes planus, foot Equinus, rearfoot valgus, forefoot varus, tibial varum, knee valgus, leg length discrepancy, etc.</a:t>
            </a:r>
          </a:p>
          <a:p>
            <a:pPr>
              <a:spcBef>
                <a:spcPts val="0"/>
              </a:spcBef>
            </a:pPr>
            <a:r>
              <a:rPr lang="en-US" sz="1800" b="1" dirty="0"/>
              <a:t>Biomechanical</a:t>
            </a:r>
          </a:p>
          <a:p>
            <a:pPr>
              <a:spcBef>
                <a:spcPts val="0"/>
              </a:spcBef>
              <a:buFont typeface="Wingdings" panose="05000000000000000000" pitchFamily="2" charset="2"/>
              <a:buChar char="§"/>
            </a:pPr>
            <a:r>
              <a:rPr lang="en-US" sz="1800" dirty="0"/>
              <a:t> Tight triceps surae, reduced ankle ROM (DF, eversion), reduced strength in muscles supporting the arch, pronation too early/late/long</a:t>
            </a:r>
          </a:p>
          <a:p>
            <a:pPr>
              <a:spcBef>
                <a:spcPts val="0"/>
              </a:spcBef>
            </a:pPr>
            <a:r>
              <a:rPr lang="en-US" sz="1800" b="1" dirty="0"/>
              <a:t>Activity/Training </a:t>
            </a:r>
          </a:p>
          <a:p>
            <a:pPr>
              <a:spcBef>
                <a:spcPts val="0"/>
              </a:spcBef>
              <a:buFont typeface="Wingdings" panose="05000000000000000000" pitchFamily="2" charset="2"/>
              <a:buChar char="§"/>
            </a:pPr>
            <a:r>
              <a:rPr lang="en-US" sz="1800" dirty="0"/>
              <a:t> Occupational demands (standing/carrying weight/squatting), excessive walking or running (too much too soon or too much period)</a:t>
            </a:r>
          </a:p>
          <a:p>
            <a:pPr>
              <a:spcBef>
                <a:spcPts val="0"/>
              </a:spcBef>
            </a:pPr>
            <a:r>
              <a:rPr lang="en-US" sz="1800" b="1" dirty="0"/>
              <a:t>Environmental</a:t>
            </a:r>
          </a:p>
          <a:p>
            <a:pPr>
              <a:spcBef>
                <a:spcPts val="0"/>
              </a:spcBef>
              <a:buFont typeface="Wingdings" panose="05000000000000000000" pitchFamily="2" charset="2"/>
              <a:buChar char="§"/>
            </a:pPr>
            <a:r>
              <a:rPr lang="en-US" sz="1800" dirty="0"/>
              <a:t> Running/walking uphill, uneven terrain, running/walking on grade (lateral aspect of shoe on high side – driving pronation without pronation to give)</a:t>
            </a:r>
          </a:p>
          <a:p>
            <a:pPr>
              <a:spcBef>
                <a:spcPts val="0"/>
              </a:spcBef>
            </a:pPr>
            <a:r>
              <a:rPr lang="en-US" sz="1800" b="1" dirty="0"/>
              <a:t>Equipment </a:t>
            </a:r>
          </a:p>
          <a:p>
            <a:pPr>
              <a:spcBef>
                <a:spcPts val="0"/>
              </a:spcBef>
              <a:buFont typeface="Wingdings" panose="05000000000000000000" pitchFamily="2" charset="2"/>
              <a:buChar char="§"/>
            </a:pPr>
            <a:r>
              <a:rPr lang="en-US" sz="1800" dirty="0"/>
              <a:t> Shoes with no heel lift in the presence of reduced DF ROM, shoes with inadequate arch support in deficient foot, shoes with inadequate cushion under heel, no shoes - “Covid foot” </a:t>
            </a:r>
          </a:p>
          <a:p>
            <a:pPr>
              <a:spcBef>
                <a:spcPts val="0"/>
              </a:spcBef>
            </a:pPr>
            <a:r>
              <a:rPr lang="en-US" sz="1800" b="1" dirty="0"/>
              <a:t>Personal </a:t>
            </a:r>
          </a:p>
          <a:p>
            <a:pPr>
              <a:spcBef>
                <a:spcPts val="0"/>
              </a:spcBef>
              <a:buFont typeface="Wingdings" panose="05000000000000000000" pitchFamily="2" charset="2"/>
              <a:buChar char="§"/>
            </a:pPr>
            <a:r>
              <a:rPr lang="en-US" sz="1800" dirty="0"/>
              <a:t> Sedentary lifestyle, high BMI (&gt;27 kg per m</a:t>
            </a:r>
            <a:r>
              <a:rPr lang="en-US" sz="1800" baseline="30000" dirty="0"/>
              <a:t>2</a:t>
            </a:r>
            <a:r>
              <a:rPr lang="en-US" sz="1800" dirty="0"/>
              <a:t>), diabetes </a:t>
            </a:r>
          </a:p>
          <a:p>
            <a:endParaRPr lang="en-US" sz="1400" dirty="0"/>
          </a:p>
          <a:p>
            <a:endParaRPr lang="en-US" sz="1400" dirty="0"/>
          </a:p>
          <a:p>
            <a:endParaRPr lang="en-US" sz="1400" dirty="0"/>
          </a:p>
          <a:p>
            <a:pPr marL="0" indent="0">
              <a:buNone/>
            </a:pPr>
            <a:endParaRPr lang="en-US" sz="1400" dirty="0"/>
          </a:p>
        </p:txBody>
      </p:sp>
      <p:sp>
        <p:nvSpPr>
          <p:cNvPr id="5" name="TextBox 4">
            <a:extLst>
              <a:ext uri="{FF2B5EF4-FFF2-40B4-BE49-F238E27FC236}">
                <a16:creationId xmlns:a16="http://schemas.microsoft.com/office/drawing/2014/main" id="{C2EFB8FD-56FD-3A77-A35B-A619AE252273}"/>
              </a:ext>
            </a:extLst>
          </p:cNvPr>
          <p:cNvSpPr txBox="1"/>
          <p:nvPr/>
        </p:nvSpPr>
        <p:spPr>
          <a:xfrm>
            <a:off x="300251" y="6441743"/>
            <a:ext cx="3985146" cy="369332"/>
          </a:xfrm>
          <a:prstGeom prst="rect">
            <a:avLst/>
          </a:prstGeom>
          <a:noFill/>
        </p:spPr>
        <p:txBody>
          <a:bodyPr wrap="square" rtlCol="0">
            <a:spAutoFit/>
          </a:bodyPr>
          <a:lstStyle/>
          <a:p>
            <a:r>
              <a:rPr lang="en-US" dirty="0" err="1">
                <a:solidFill>
                  <a:schemeClr val="bg1"/>
                </a:solidFill>
              </a:rPr>
              <a:t>Tojian</a:t>
            </a:r>
            <a:r>
              <a:rPr lang="en-US" dirty="0">
                <a:solidFill>
                  <a:schemeClr val="bg1"/>
                </a:solidFill>
              </a:rPr>
              <a:t> et al and clinical commentary</a:t>
            </a:r>
          </a:p>
        </p:txBody>
      </p:sp>
    </p:spTree>
    <p:extLst>
      <p:ext uri="{BB962C8B-B14F-4D97-AF65-F5344CB8AC3E}">
        <p14:creationId xmlns:p14="http://schemas.microsoft.com/office/powerpoint/2010/main" val="3377892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3EE5-D591-BD65-9213-847F75FD6D3D}"/>
              </a:ext>
            </a:extLst>
          </p:cNvPr>
          <p:cNvSpPr>
            <a:spLocks noGrp="1"/>
          </p:cNvSpPr>
          <p:nvPr>
            <p:ph type="title"/>
          </p:nvPr>
        </p:nvSpPr>
        <p:spPr/>
        <p:txBody>
          <a:bodyPr/>
          <a:lstStyle/>
          <a:p>
            <a:r>
              <a:rPr lang="en-US" dirty="0"/>
              <a:t>Intervention </a:t>
            </a:r>
          </a:p>
        </p:txBody>
      </p:sp>
      <p:sp>
        <p:nvSpPr>
          <p:cNvPr id="3" name="Content Placeholder 2">
            <a:extLst>
              <a:ext uri="{FF2B5EF4-FFF2-40B4-BE49-F238E27FC236}">
                <a16:creationId xmlns:a16="http://schemas.microsoft.com/office/drawing/2014/main" id="{EE9ADF5D-AAA0-199A-B22A-AA6D96B44790}"/>
              </a:ext>
            </a:extLst>
          </p:cNvPr>
          <p:cNvSpPr>
            <a:spLocks noGrp="1"/>
          </p:cNvSpPr>
          <p:nvPr>
            <p:ph idx="1"/>
          </p:nvPr>
        </p:nvSpPr>
        <p:spPr>
          <a:xfrm>
            <a:off x="1097280" y="1737361"/>
            <a:ext cx="10058400" cy="4467496"/>
          </a:xfrm>
        </p:spPr>
        <p:txBody>
          <a:bodyPr>
            <a:normAutofit/>
          </a:bodyPr>
          <a:lstStyle/>
          <a:p>
            <a:pPr marL="0" indent="0">
              <a:spcBef>
                <a:spcPts val="0"/>
              </a:spcBef>
              <a:spcAft>
                <a:spcPts val="0"/>
              </a:spcAft>
              <a:buNone/>
            </a:pPr>
            <a:r>
              <a:rPr lang="en-US" sz="1600" b="1" u="sng" dirty="0"/>
              <a:t>Activity Modification:</a:t>
            </a:r>
            <a:r>
              <a:rPr lang="en-US" sz="1600" b="1" dirty="0"/>
              <a:t> </a:t>
            </a:r>
            <a:r>
              <a:rPr lang="en-US" sz="1600" dirty="0"/>
              <a:t>– “put out the fire before you rebuild the house”</a:t>
            </a:r>
          </a:p>
          <a:p>
            <a:pPr>
              <a:spcBef>
                <a:spcPts val="0"/>
              </a:spcBef>
              <a:spcAft>
                <a:spcPts val="0"/>
              </a:spcAft>
              <a:buFont typeface="Wingdings" panose="05000000000000000000" pitchFamily="2" charset="2"/>
              <a:buChar char="§"/>
            </a:pPr>
            <a:r>
              <a:rPr lang="en-US" sz="1600" dirty="0"/>
              <a:t> </a:t>
            </a:r>
            <a:r>
              <a:rPr lang="en-US" sz="1600" b="1" dirty="0"/>
              <a:t>Rest</a:t>
            </a:r>
            <a:r>
              <a:rPr lang="en-US" sz="1600" dirty="0"/>
              <a:t> – manage activity/training loads to break up long period of static/dynamic loads; education addressing rapid changes or excessive training loads in athletic populations – considering cycling or swimming to maintain CV capacity </a:t>
            </a:r>
          </a:p>
          <a:p>
            <a:pPr>
              <a:spcBef>
                <a:spcPts val="0"/>
              </a:spcBef>
              <a:spcAft>
                <a:spcPts val="0"/>
              </a:spcAft>
              <a:buFont typeface="Wingdings" panose="05000000000000000000" pitchFamily="2" charset="2"/>
              <a:buChar char="§"/>
            </a:pPr>
            <a:r>
              <a:rPr lang="en-US" sz="1600" dirty="0"/>
              <a:t> Vigorously stretch calves before stepping out of bed </a:t>
            </a:r>
          </a:p>
          <a:p>
            <a:pPr>
              <a:spcBef>
                <a:spcPts val="0"/>
              </a:spcBef>
              <a:spcAft>
                <a:spcPts val="0"/>
              </a:spcAft>
              <a:buFont typeface="Wingdings" panose="05000000000000000000" pitchFamily="2" charset="2"/>
              <a:buChar char="§"/>
            </a:pPr>
            <a:r>
              <a:rPr lang="en-US" sz="1600" dirty="0"/>
              <a:t> AVOID barefoot walking while tissue heals (</a:t>
            </a:r>
            <a:r>
              <a:rPr lang="en-US" sz="1600" dirty="0" err="1"/>
              <a:t>Oofos</a:t>
            </a:r>
            <a:r>
              <a:rPr lang="en-US" sz="1600" dirty="0"/>
              <a:t> shower sandals with heel lift)</a:t>
            </a:r>
          </a:p>
          <a:p>
            <a:pPr>
              <a:spcBef>
                <a:spcPts val="0"/>
              </a:spcBef>
              <a:spcAft>
                <a:spcPts val="0"/>
              </a:spcAft>
              <a:buFont typeface="Wingdings" panose="05000000000000000000" pitchFamily="2" charset="2"/>
              <a:buChar char="§"/>
            </a:pPr>
            <a:r>
              <a:rPr lang="en-US" sz="1600" dirty="0"/>
              <a:t> If runner, avoid hills/uneven terrain while recovering (sagittal/frontal plane challenges), graded reintroduction later in rehab</a:t>
            </a:r>
          </a:p>
          <a:p>
            <a:pPr>
              <a:spcBef>
                <a:spcPts val="0"/>
              </a:spcBef>
              <a:spcAft>
                <a:spcPts val="0"/>
              </a:spcAft>
              <a:buFont typeface="Wingdings" panose="05000000000000000000" pitchFamily="2" charset="2"/>
              <a:buChar char="§"/>
            </a:pPr>
            <a:r>
              <a:rPr lang="en-US" sz="1600" dirty="0"/>
              <a:t> </a:t>
            </a:r>
            <a:r>
              <a:rPr lang="en-US" sz="1600" b="1" dirty="0"/>
              <a:t>Night splints </a:t>
            </a:r>
            <a:r>
              <a:rPr lang="en-US" sz="1600" dirty="0"/>
              <a:t>–</a:t>
            </a:r>
            <a:r>
              <a:rPr lang="en-US" sz="1600" b="1" dirty="0"/>
              <a:t> </a:t>
            </a:r>
            <a:r>
              <a:rPr lang="en-US" sz="1600" dirty="0"/>
              <a:t>1-3 months for patients with reduced DF and irritable pain first thing in morning</a:t>
            </a:r>
          </a:p>
          <a:p>
            <a:pPr marL="0" indent="0">
              <a:buNone/>
            </a:pPr>
            <a:endParaRPr lang="en-US" dirty="0"/>
          </a:p>
        </p:txBody>
      </p:sp>
      <p:pic>
        <p:nvPicPr>
          <p:cNvPr id="4" name="Picture 2" descr="See the source image">
            <a:extLst>
              <a:ext uri="{FF2B5EF4-FFF2-40B4-BE49-F238E27FC236}">
                <a16:creationId xmlns:a16="http://schemas.microsoft.com/office/drawing/2014/main" id="{5487CB62-9844-BED8-DA4C-517C092FD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73550"/>
            <a:ext cx="2487947" cy="2531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w to Prevent and Relieve Tight or Sore Calves | Calf exercises, Sore ...">
            <a:extLst>
              <a:ext uri="{FF2B5EF4-FFF2-40B4-BE49-F238E27FC236}">
                <a16:creationId xmlns:a16="http://schemas.microsoft.com/office/drawing/2014/main" id="{4C75DBFB-A926-D743-0C36-4E45D35D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975" y="3500984"/>
            <a:ext cx="2789116" cy="2783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1D59D63-B7C0-7236-D827-150F66C41C33}"/>
              </a:ext>
            </a:extLst>
          </p:cNvPr>
          <p:cNvPicPr>
            <a:picLocks noChangeAspect="1"/>
          </p:cNvPicPr>
          <p:nvPr/>
        </p:nvPicPr>
        <p:blipFill>
          <a:blip r:embed="rId5"/>
          <a:stretch>
            <a:fillRect/>
          </a:stretch>
        </p:blipFill>
        <p:spPr>
          <a:xfrm>
            <a:off x="5429091" y="4147551"/>
            <a:ext cx="2981874" cy="2000994"/>
          </a:xfrm>
          <a:prstGeom prst="rect">
            <a:avLst/>
          </a:prstGeom>
        </p:spPr>
      </p:pic>
      <p:pic>
        <p:nvPicPr>
          <p:cNvPr id="9" name="Picture 8">
            <a:extLst>
              <a:ext uri="{FF2B5EF4-FFF2-40B4-BE49-F238E27FC236}">
                <a16:creationId xmlns:a16="http://schemas.microsoft.com/office/drawing/2014/main" id="{EDCBAEB3-2483-8117-99FF-3304A77EF23E}"/>
              </a:ext>
            </a:extLst>
          </p:cNvPr>
          <p:cNvPicPr>
            <a:picLocks noChangeAspect="1"/>
          </p:cNvPicPr>
          <p:nvPr/>
        </p:nvPicPr>
        <p:blipFill>
          <a:blip r:embed="rId6"/>
          <a:stretch>
            <a:fillRect/>
          </a:stretch>
        </p:blipFill>
        <p:spPr>
          <a:xfrm>
            <a:off x="8654143" y="3636729"/>
            <a:ext cx="3320257" cy="2511816"/>
          </a:xfrm>
          <a:prstGeom prst="rect">
            <a:avLst/>
          </a:prstGeom>
        </p:spPr>
      </p:pic>
      <p:sp>
        <p:nvSpPr>
          <p:cNvPr id="10" name="TextBox 9">
            <a:extLst>
              <a:ext uri="{FF2B5EF4-FFF2-40B4-BE49-F238E27FC236}">
                <a16:creationId xmlns:a16="http://schemas.microsoft.com/office/drawing/2014/main" id="{B08E8D7B-B46A-2F7F-49DF-8394254DBA5E}"/>
              </a:ext>
            </a:extLst>
          </p:cNvPr>
          <p:cNvSpPr txBox="1"/>
          <p:nvPr/>
        </p:nvSpPr>
        <p:spPr>
          <a:xfrm>
            <a:off x="300251" y="6441743"/>
            <a:ext cx="5702984" cy="369332"/>
          </a:xfrm>
          <a:prstGeom prst="rect">
            <a:avLst/>
          </a:prstGeom>
          <a:noFill/>
        </p:spPr>
        <p:txBody>
          <a:bodyPr wrap="square" rtlCol="0">
            <a:spAutoFit/>
          </a:bodyPr>
          <a:lstStyle/>
          <a:p>
            <a:r>
              <a:rPr lang="en-US" dirty="0">
                <a:solidFill>
                  <a:schemeClr val="bg1"/>
                </a:solidFill>
              </a:rPr>
              <a:t>Martin et al , Morrissey et al and clinical commentary</a:t>
            </a:r>
          </a:p>
        </p:txBody>
      </p:sp>
    </p:spTree>
    <p:extLst>
      <p:ext uri="{BB962C8B-B14F-4D97-AF65-F5344CB8AC3E}">
        <p14:creationId xmlns:p14="http://schemas.microsoft.com/office/powerpoint/2010/main" val="3287734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0783DA-0ACC-C4BD-59BF-543A479014EA}"/>
              </a:ext>
            </a:extLst>
          </p:cNvPr>
          <p:cNvSpPr txBox="1"/>
          <p:nvPr/>
        </p:nvSpPr>
        <p:spPr>
          <a:xfrm>
            <a:off x="876300" y="446314"/>
            <a:ext cx="10439400" cy="3868751"/>
          </a:xfrm>
          <a:prstGeom prst="rect">
            <a:avLst/>
          </a:prstGeom>
          <a:noFill/>
        </p:spPr>
        <p:txBody>
          <a:bodyPr wrap="square" rtlCol="0">
            <a:spAutoFit/>
          </a:bodyPr>
          <a:lstStyle/>
          <a:p>
            <a:pPr marL="0" marR="0" lvl="0" indent="0" algn="l" defTabSz="914400" rtl="0" eaLnBrk="1" fontAlgn="auto" latinLnBrk="0" hangingPunct="1">
              <a:lnSpc>
                <a:spcPct val="90000"/>
              </a:lnSpc>
              <a:spcAft>
                <a:spcPts val="200"/>
              </a:spcAft>
              <a:buClr>
                <a:srgbClr val="E48312"/>
              </a:buClr>
              <a:buSzPct val="100000"/>
              <a:buFont typeface="Calibri" panose="020F0502020204030204" pitchFamily="34" charset="0"/>
              <a:buNone/>
              <a:tabLst/>
              <a:defRPr/>
            </a:pPr>
            <a:r>
              <a:rPr kumimoji="0" lang="en-US" sz="1600" b="1"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Interventions:</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 manage “drivers”</a:t>
            </a:r>
            <a:endParaRPr kumimoji="0" lang="en-US" sz="1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Aft>
                <a:spcPts val="200"/>
              </a:spcAft>
              <a:buClr>
                <a:srgbClr val="E48312"/>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Manual therapy </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STM to reduce pain or improve calf flexibility, mobilizations to increase DF ROM (talocrural glides)</a:t>
            </a:r>
          </a:p>
          <a:p>
            <a:pPr marL="91440" marR="0" lvl="0" indent="-91440" algn="l" defTabSz="914400" rtl="0" eaLnBrk="1" fontAlgn="auto" latinLnBrk="0" hangingPunct="1">
              <a:lnSpc>
                <a:spcPct val="90000"/>
              </a:lnSpc>
              <a:spcAft>
                <a:spcPts val="200"/>
              </a:spcAft>
              <a:buClr>
                <a:srgbClr val="E48312"/>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Stretching</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 standing calf stretch (straight knee/bent knee), PF stretch with towel roll – 3x 1 min each at least 2x/day</a:t>
            </a:r>
          </a:p>
          <a:p>
            <a:pPr marL="91440" marR="0" lvl="0" indent="-91440" algn="l" defTabSz="914400" rtl="0" eaLnBrk="1" fontAlgn="auto" latinLnBrk="0" hangingPunct="1">
              <a:lnSpc>
                <a:spcPct val="90000"/>
              </a:lnSpc>
              <a:spcAft>
                <a:spcPts val="200"/>
              </a:spcAft>
              <a:buClr>
                <a:srgbClr val="E48312"/>
              </a:buClr>
              <a:buSzPct val="100000"/>
              <a:buFont typeface="Wingdings" panose="05000000000000000000" pitchFamily="2" charset="2"/>
              <a:buChar char="§"/>
              <a:tabLst/>
              <a:defRPr/>
            </a:pPr>
            <a:r>
              <a:rPr kumimoji="0" lang="en-US" sz="1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Taping </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immediate pain reduction and improved function with taping to “support” the longitudinal arch</a:t>
            </a:r>
          </a:p>
          <a:p>
            <a:pPr marL="91440" marR="0" lvl="0" indent="-91440" algn="l" defTabSz="914400" rtl="0" eaLnBrk="1" fontAlgn="auto" latinLnBrk="0" hangingPunct="1">
              <a:lnSpc>
                <a:spcPct val="90000"/>
              </a:lnSpc>
              <a:spcAft>
                <a:spcPts val="200"/>
              </a:spcAft>
              <a:buClr>
                <a:srgbClr val="E48312"/>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Footwear </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temporarily avoid shoes with no rearfoot to forefoot drop (</a:t>
            </a:r>
            <a:r>
              <a:rPr kumimoji="0" lang="en-US" sz="16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Hokas</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shoe wear should help manage anatomical drivers of stress to plantar fascia (ex: heel lift, medial arch support, firm heel counter, etc.)</a:t>
            </a:r>
          </a:p>
          <a:p>
            <a:pPr marL="548640" lvl="1" indent="-91440" defTabSz="914400">
              <a:lnSpc>
                <a:spcPct val="90000"/>
              </a:lnSpc>
              <a:spcAft>
                <a:spcPts val="200"/>
              </a:spcAft>
              <a:buClr>
                <a:srgbClr val="E48312"/>
              </a:buClr>
              <a:buSzPct val="100000"/>
              <a:buFont typeface="Wingdings" panose="05000000000000000000" pitchFamily="2" charset="2"/>
              <a:buChar char="§"/>
              <a:defRPr/>
            </a:pPr>
            <a:r>
              <a:rPr lang="en-US" sz="1600" dirty="0">
                <a:solidFill>
                  <a:srgbClr val="000000">
                    <a:lumMod val="75000"/>
                    <a:lumOff val="25000"/>
                  </a:srgbClr>
                </a:solidFill>
                <a:latin typeface="Calibri" panose="020F0502020204030204"/>
              </a:rPr>
              <a:t> Rocker bottom could be useful to limit great toe DF…</a:t>
            </a: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Aft>
                <a:spcPts val="200"/>
              </a:spcAft>
              <a:buClr>
                <a:srgbClr val="E48312"/>
              </a:buClr>
              <a:buSzPct val="10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Exercise</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 (expert opinion*) strengthening/movement training for muscles controlling pronation; progressive loading/return to activity, monitor symptoms </a:t>
            </a:r>
          </a:p>
          <a:p>
            <a:pPr marL="548640" lvl="1" indent="-91440" defTabSz="914400">
              <a:lnSpc>
                <a:spcPct val="90000"/>
              </a:lnSpc>
              <a:spcAft>
                <a:spcPts val="200"/>
              </a:spcAft>
              <a:buClr>
                <a:srgbClr val="E48312"/>
              </a:buClr>
              <a:buSzPct val="100000"/>
              <a:buFont typeface="Wingdings" panose="05000000000000000000" pitchFamily="2" charset="2"/>
              <a:buChar char="§"/>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Also consider strengthening/stabilization up the chain – make each joint “pull its weight” (hips, quads, hamstrings)</a:t>
            </a:r>
          </a:p>
          <a:p>
            <a:pPr marL="91440" indent="-91440" defTabSz="914400">
              <a:lnSpc>
                <a:spcPct val="90000"/>
              </a:lnSpc>
              <a:spcAft>
                <a:spcPts val="200"/>
              </a:spcAft>
              <a:buClr>
                <a:srgbClr val="E48312"/>
              </a:buClr>
              <a:buSzPct val="100000"/>
              <a:buFont typeface="Wingdings" panose="05000000000000000000" pitchFamily="2" charset="2"/>
              <a:buChar char="§"/>
              <a:defRPr/>
            </a:pPr>
            <a:r>
              <a:rPr kumimoji="0" lang="en-US" sz="1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Orthoses</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 custom foot orthoses are </a:t>
            </a:r>
            <a:r>
              <a:rPr lang="en-US" sz="1600" dirty="0">
                <a:solidFill>
                  <a:srgbClr val="000000">
                    <a:lumMod val="75000"/>
                    <a:lumOff val="25000"/>
                  </a:srgbClr>
                </a:solidFill>
                <a:latin typeface="Calibri" panose="020F0502020204030204"/>
              </a:rPr>
              <a:t>best</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but prefabricated can work for some</a:t>
            </a:r>
          </a:p>
          <a:p>
            <a:pPr marL="548640" lvl="1" indent="-91440" defTabSz="914400">
              <a:lnSpc>
                <a:spcPct val="90000"/>
              </a:lnSpc>
              <a:buClr>
                <a:srgbClr val="E48312"/>
              </a:buClr>
              <a:buSzPct val="100000"/>
              <a:buFont typeface="Wingdings" panose="05000000000000000000" pitchFamily="2" charset="2"/>
              <a:buChar char="§"/>
              <a:defRPr/>
            </a:pPr>
            <a:r>
              <a:rPr lang="en-US" sz="1600" dirty="0">
                <a:solidFill>
                  <a:srgbClr val="000000">
                    <a:lumMod val="75000"/>
                    <a:lumOff val="25000"/>
                  </a:srgbClr>
                </a:solidFill>
                <a:latin typeface="Calibri" panose="020F0502020204030204"/>
              </a:rPr>
              <a:t> Heel lift to allow more “relative” DF ROM</a:t>
            </a:r>
          </a:p>
          <a:p>
            <a:pPr marL="548640" lvl="1" indent="-91440" defTabSz="914400">
              <a:lnSpc>
                <a:spcPct val="90000"/>
              </a:lnSpc>
              <a:buClr>
                <a:srgbClr val="E48312"/>
              </a:buClr>
              <a:buSzPct val="100000"/>
              <a:buFont typeface="Wingdings" panose="05000000000000000000" pitchFamily="2" charset="2"/>
              <a:buChar char="§"/>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Medial forefoot </a:t>
            </a:r>
            <a:r>
              <a:rPr lang="en-US" sz="1600" dirty="0">
                <a:solidFill>
                  <a:srgbClr val="000000">
                    <a:lumMod val="75000"/>
                    <a:lumOff val="25000"/>
                  </a:srgbClr>
                </a:solidFill>
                <a:latin typeface="Calibri" panose="020F0502020204030204"/>
              </a:rPr>
              <a:t>post</a:t>
            </a: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lang="en-US" sz="1600" dirty="0">
                <a:solidFill>
                  <a:srgbClr val="000000">
                    <a:lumMod val="75000"/>
                    <a:lumOff val="25000"/>
                  </a:srgbClr>
                </a:solidFill>
                <a:latin typeface="Calibri" panose="020F0502020204030204"/>
              </a:rPr>
              <a:t>to manage pronation driver from forefoot varus </a:t>
            </a: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548640" lvl="1" indent="-91440" defTabSz="914400">
              <a:lnSpc>
                <a:spcPct val="90000"/>
              </a:lnSpc>
              <a:buClr>
                <a:srgbClr val="E48312"/>
              </a:buClr>
              <a:buSzPct val="100000"/>
              <a:buFont typeface="Wingdings" panose="05000000000000000000" pitchFamily="2" charset="2"/>
              <a:buChar char="§"/>
              <a:defRPr/>
            </a:pPr>
            <a:r>
              <a:rPr lang="en-US" sz="1600" dirty="0">
                <a:solidFill>
                  <a:srgbClr val="000000">
                    <a:lumMod val="75000"/>
                    <a:lumOff val="25000"/>
                  </a:srgbClr>
                </a:solidFill>
                <a:latin typeface="Calibri" panose="020F0502020204030204"/>
              </a:rPr>
              <a:t> Medial rearfoot wedge to manage pronation driver from genu valgus</a:t>
            </a:r>
          </a:p>
          <a:p>
            <a:pPr marL="91440" indent="-91440" defTabSz="914400">
              <a:lnSpc>
                <a:spcPct val="90000"/>
              </a:lnSpc>
              <a:buClr>
                <a:srgbClr val="E48312"/>
              </a:buClr>
              <a:buSzPct val="100000"/>
              <a:buFont typeface="Wingdings" panose="05000000000000000000" pitchFamily="2" charset="2"/>
              <a:buChar char="§"/>
              <a:defRPr/>
            </a:pPr>
            <a:r>
              <a:rPr lang="en-US" sz="1600" dirty="0">
                <a:solidFill>
                  <a:srgbClr val="000000">
                    <a:lumMod val="75000"/>
                    <a:lumOff val="25000"/>
                  </a:srgbClr>
                </a:solidFill>
                <a:latin typeface="Calibri" panose="020F0502020204030204"/>
              </a:rPr>
              <a:t> </a:t>
            </a:r>
            <a:r>
              <a:rPr lang="en-US" sz="1600" b="1" dirty="0">
                <a:solidFill>
                  <a:srgbClr val="000000">
                    <a:lumMod val="75000"/>
                    <a:lumOff val="25000"/>
                  </a:srgbClr>
                </a:solidFill>
                <a:latin typeface="Calibri" panose="020F0502020204030204"/>
              </a:rPr>
              <a:t>Corticosteroid Injections </a:t>
            </a:r>
            <a:r>
              <a:rPr lang="en-US" sz="1600" dirty="0">
                <a:solidFill>
                  <a:srgbClr val="000000">
                    <a:lumMod val="75000"/>
                    <a:lumOff val="25000"/>
                  </a:srgbClr>
                </a:solidFill>
                <a:latin typeface="Calibri" panose="020F0502020204030204"/>
              </a:rPr>
              <a:t>– can be helpful but only for short term with potential for long term consequences; conservative management first…</a:t>
            </a:r>
          </a:p>
        </p:txBody>
      </p:sp>
      <p:pic>
        <p:nvPicPr>
          <p:cNvPr id="4" name="Picture 3">
            <a:extLst>
              <a:ext uri="{FF2B5EF4-FFF2-40B4-BE49-F238E27FC236}">
                <a16:creationId xmlns:a16="http://schemas.microsoft.com/office/drawing/2014/main" id="{12F48B5A-8593-A104-968E-B7D17B72BDDB}"/>
              </a:ext>
            </a:extLst>
          </p:cNvPr>
          <p:cNvPicPr>
            <a:picLocks noChangeAspect="1"/>
          </p:cNvPicPr>
          <p:nvPr/>
        </p:nvPicPr>
        <p:blipFill>
          <a:blip r:embed="rId3"/>
          <a:stretch>
            <a:fillRect/>
          </a:stretch>
        </p:blipFill>
        <p:spPr>
          <a:xfrm>
            <a:off x="5150997" y="4156254"/>
            <a:ext cx="5511215" cy="2470155"/>
          </a:xfrm>
          <a:prstGeom prst="rect">
            <a:avLst/>
          </a:prstGeom>
        </p:spPr>
      </p:pic>
      <p:sp>
        <p:nvSpPr>
          <p:cNvPr id="5" name="TextBox 4">
            <a:extLst>
              <a:ext uri="{FF2B5EF4-FFF2-40B4-BE49-F238E27FC236}">
                <a16:creationId xmlns:a16="http://schemas.microsoft.com/office/drawing/2014/main" id="{E8582CC9-7747-67E3-5086-A042A0222AB7}"/>
              </a:ext>
            </a:extLst>
          </p:cNvPr>
          <p:cNvSpPr txBox="1"/>
          <p:nvPr/>
        </p:nvSpPr>
        <p:spPr>
          <a:xfrm>
            <a:off x="127973" y="6411686"/>
            <a:ext cx="3985146" cy="369332"/>
          </a:xfrm>
          <a:prstGeom prst="rect">
            <a:avLst/>
          </a:prstGeom>
          <a:noFill/>
        </p:spPr>
        <p:txBody>
          <a:bodyPr wrap="square" rtlCol="0">
            <a:spAutoFit/>
          </a:bodyPr>
          <a:lstStyle/>
          <a:p>
            <a:r>
              <a:rPr lang="en-US" dirty="0">
                <a:solidFill>
                  <a:schemeClr val="bg1"/>
                </a:solidFill>
              </a:rPr>
              <a:t>Martin et al and clinical commentary</a:t>
            </a:r>
          </a:p>
        </p:txBody>
      </p:sp>
      <p:pic>
        <p:nvPicPr>
          <p:cNvPr id="3" name="Picture 4" descr="Oofos Ooriginal Sandals">
            <a:extLst>
              <a:ext uri="{FF2B5EF4-FFF2-40B4-BE49-F238E27FC236}">
                <a16:creationId xmlns:a16="http://schemas.microsoft.com/office/drawing/2014/main" id="{386875FF-A650-2F76-FFE6-2CF18BE8A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29" y="4432207"/>
            <a:ext cx="1605217" cy="1605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djustable Plantar Fasciitis Night Splint">
            <a:extLst>
              <a:ext uri="{FF2B5EF4-FFF2-40B4-BE49-F238E27FC236}">
                <a16:creationId xmlns:a16="http://schemas.microsoft.com/office/drawing/2014/main" id="{8B2DBA95-7E11-1DBB-1235-BC59DDC57D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177" y="4432207"/>
            <a:ext cx="1704881" cy="170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5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850CA-66FC-CE22-41C0-8C8311E0C5E3}"/>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a:solidFill>
                  <a:schemeClr val="tx2"/>
                </a:solidFill>
              </a:rPr>
              <a:t>Midfoot OA</a:t>
            </a:r>
          </a:p>
        </p:txBody>
      </p:sp>
      <p:sp>
        <p:nvSpPr>
          <p:cNvPr id="15"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548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ED5B-A33C-1DF2-7740-8DEC52704801}"/>
              </a:ext>
            </a:extLst>
          </p:cNvPr>
          <p:cNvSpPr>
            <a:spLocks noGrp="1"/>
          </p:cNvSpPr>
          <p:nvPr>
            <p:ph type="title"/>
          </p:nvPr>
        </p:nvSpPr>
        <p:spPr/>
        <p:txBody>
          <a:bodyPr/>
          <a:lstStyle/>
          <a:p>
            <a:r>
              <a:rPr lang="en-US" dirty="0"/>
              <a:t>Anatomy of the Foot and Ankle </a:t>
            </a:r>
          </a:p>
        </p:txBody>
      </p:sp>
      <p:sp>
        <p:nvSpPr>
          <p:cNvPr id="27" name="Content Placeholder 25">
            <a:extLst>
              <a:ext uri="{FF2B5EF4-FFF2-40B4-BE49-F238E27FC236}">
                <a16:creationId xmlns:a16="http://schemas.microsoft.com/office/drawing/2014/main" id="{796FB8FF-7414-A92A-956F-2E2F67DE8F25}"/>
              </a:ext>
            </a:extLst>
          </p:cNvPr>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pic>
        <p:nvPicPr>
          <p:cNvPr id="29" name="Picture 28">
            <a:extLst>
              <a:ext uri="{FF2B5EF4-FFF2-40B4-BE49-F238E27FC236}">
                <a16:creationId xmlns:a16="http://schemas.microsoft.com/office/drawing/2014/main" id="{2E6AACE8-9D1B-6082-56F9-B16731371C4D}"/>
              </a:ext>
            </a:extLst>
          </p:cNvPr>
          <p:cNvPicPr>
            <a:picLocks noChangeAspect="1"/>
          </p:cNvPicPr>
          <p:nvPr/>
        </p:nvPicPr>
        <p:blipFill>
          <a:blip r:embed="rId3"/>
          <a:stretch>
            <a:fillRect/>
          </a:stretch>
        </p:blipFill>
        <p:spPr>
          <a:xfrm>
            <a:off x="221221" y="1913982"/>
            <a:ext cx="2056917" cy="4191664"/>
          </a:xfrm>
          <a:prstGeom prst="rect">
            <a:avLst/>
          </a:prstGeom>
        </p:spPr>
      </p:pic>
      <p:pic>
        <p:nvPicPr>
          <p:cNvPr id="31" name="Picture 30">
            <a:extLst>
              <a:ext uri="{FF2B5EF4-FFF2-40B4-BE49-F238E27FC236}">
                <a16:creationId xmlns:a16="http://schemas.microsoft.com/office/drawing/2014/main" id="{84C7A168-ACA1-8623-5F0C-13DB03890038}"/>
              </a:ext>
            </a:extLst>
          </p:cNvPr>
          <p:cNvPicPr>
            <a:picLocks noChangeAspect="1"/>
          </p:cNvPicPr>
          <p:nvPr/>
        </p:nvPicPr>
        <p:blipFill>
          <a:blip r:embed="rId4"/>
          <a:stretch>
            <a:fillRect/>
          </a:stretch>
        </p:blipFill>
        <p:spPr>
          <a:xfrm>
            <a:off x="6574971" y="3914484"/>
            <a:ext cx="5224661" cy="2215256"/>
          </a:xfrm>
          <a:prstGeom prst="rect">
            <a:avLst/>
          </a:prstGeom>
        </p:spPr>
      </p:pic>
      <p:pic>
        <p:nvPicPr>
          <p:cNvPr id="33" name="Picture 32">
            <a:extLst>
              <a:ext uri="{FF2B5EF4-FFF2-40B4-BE49-F238E27FC236}">
                <a16:creationId xmlns:a16="http://schemas.microsoft.com/office/drawing/2014/main" id="{BE909175-EF75-D1D6-173A-859E5AF60CDF}"/>
              </a:ext>
            </a:extLst>
          </p:cNvPr>
          <p:cNvPicPr>
            <a:picLocks noChangeAspect="1"/>
          </p:cNvPicPr>
          <p:nvPr/>
        </p:nvPicPr>
        <p:blipFill>
          <a:blip r:embed="rId5"/>
          <a:stretch>
            <a:fillRect/>
          </a:stretch>
        </p:blipFill>
        <p:spPr>
          <a:xfrm>
            <a:off x="6672701" y="1949515"/>
            <a:ext cx="5029200" cy="2013588"/>
          </a:xfrm>
          <a:prstGeom prst="rect">
            <a:avLst/>
          </a:prstGeom>
        </p:spPr>
      </p:pic>
      <p:pic>
        <p:nvPicPr>
          <p:cNvPr id="35" name="Picture 34">
            <a:extLst>
              <a:ext uri="{FF2B5EF4-FFF2-40B4-BE49-F238E27FC236}">
                <a16:creationId xmlns:a16="http://schemas.microsoft.com/office/drawing/2014/main" id="{F36E16E6-8030-CDAE-483D-0C1E7433C12F}"/>
              </a:ext>
            </a:extLst>
          </p:cNvPr>
          <p:cNvPicPr>
            <a:picLocks noChangeAspect="1"/>
          </p:cNvPicPr>
          <p:nvPr/>
        </p:nvPicPr>
        <p:blipFill>
          <a:blip r:embed="rId6"/>
          <a:stretch>
            <a:fillRect/>
          </a:stretch>
        </p:blipFill>
        <p:spPr>
          <a:xfrm>
            <a:off x="2912383" y="1804946"/>
            <a:ext cx="2345416" cy="4409735"/>
          </a:xfrm>
          <a:prstGeom prst="rect">
            <a:avLst/>
          </a:prstGeom>
        </p:spPr>
      </p:pic>
    </p:spTree>
    <p:extLst>
      <p:ext uri="{BB962C8B-B14F-4D97-AF65-F5344CB8AC3E}">
        <p14:creationId xmlns:p14="http://schemas.microsoft.com/office/powerpoint/2010/main" val="2659281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 name="Rectangle 1084">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7" name="Rectangle 1086">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89" name="Straight Connector 1088">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91" name="Rectangle 1090">
            <a:extLst>
              <a:ext uri="{FF2B5EF4-FFF2-40B4-BE49-F238E27FC236}">
                <a16:creationId xmlns:a16="http://schemas.microsoft.com/office/drawing/2014/main" id="{9549EB89-5BFB-4E1E-AEEA-87C343D80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93" name="Rectangle 1092">
            <a:extLst>
              <a:ext uri="{FF2B5EF4-FFF2-40B4-BE49-F238E27FC236}">
                <a16:creationId xmlns:a16="http://schemas.microsoft.com/office/drawing/2014/main" id="{3D1FA295-BDF6-44B9-90C5-FE3E2CE35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ED8C3A-5408-CF6B-E0FD-869460AA3F5E}"/>
              </a:ext>
            </a:extLst>
          </p:cNvPr>
          <p:cNvSpPr>
            <a:spLocks noGrp="1"/>
          </p:cNvSpPr>
          <p:nvPr>
            <p:ph type="title"/>
          </p:nvPr>
        </p:nvSpPr>
        <p:spPr>
          <a:xfrm>
            <a:off x="8096885" y="261257"/>
            <a:ext cx="3659246" cy="491165"/>
          </a:xfrm>
        </p:spPr>
        <p:txBody>
          <a:bodyPr vert="horz" lIns="91440" tIns="45720" rIns="91440" bIns="45720" rtlCol="0" anchor="b">
            <a:normAutofit/>
          </a:bodyPr>
          <a:lstStyle/>
          <a:p>
            <a:r>
              <a:rPr lang="en-US" sz="2800" b="1" u="sng" dirty="0">
                <a:solidFill>
                  <a:srgbClr val="FFFFFF"/>
                </a:solidFill>
              </a:rPr>
              <a:t>Anatomy/Biomechanics:  </a:t>
            </a:r>
          </a:p>
        </p:txBody>
      </p:sp>
      <p:sp>
        <p:nvSpPr>
          <p:cNvPr id="1095" name="Rectangle 1094">
            <a:extLst>
              <a:ext uri="{FF2B5EF4-FFF2-40B4-BE49-F238E27FC236}">
                <a16:creationId xmlns:a16="http://schemas.microsoft.com/office/drawing/2014/main" id="{81A36F1F-EEAE-48D1-A1FB-BD6FC850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descr="47 Midfoot Fractures and Dislocation (Lisfranc's Injuries) |  Musculoskeletal Key">
            <a:extLst>
              <a:ext uri="{FF2B5EF4-FFF2-40B4-BE49-F238E27FC236}">
                <a16:creationId xmlns:a16="http://schemas.microsoft.com/office/drawing/2014/main" id="{0FF54B20-D8FF-1636-BBCF-13042CD13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36" y="207434"/>
            <a:ext cx="5471548" cy="64431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EE78587-3381-368F-934F-704155E1B24C}"/>
              </a:ext>
            </a:extLst>
          </p:cNvPr>
          <p:cNvPicPr>
            <a:picLocks noChangeAspect="1"/>
          </p:cNvPicPr>
          <p:nvPr/>
        </p:nvPicPr>
        <p:blipFill>
          <a:blip r:embed="rId3"/>
          <a:stretch>
            <a:fillRect/>
          </a:stretch>
        </p:blipFill>
        <p:spPr>
          <a:xfrm>
            <a:off x="4007969" y="3258541"/>
            <a:ext cx="3185436" cy="1981372"/>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B06090B7-305A-67BC-978A-F924064BEFE9}"/>
                  </a:ext>
                </a:extLst>
              </p14:cNvPr>
              <p14:cNvContentPartPr/>
              <p14:nvPr/>
            </p14:nvContentPartPr>
            <p14:xfrm>
              <a:off x="2240014" y="1915412"/>
              <a:ext cx="910440" cy="312480"/>
            </p14:xfrm>
          </p:contentPart>
        </mc:Choice>
        <mc:Fallback xmlns="">
          <p:pic>
            <p:nvPicPr>
              <p:cNvPr id="17" name="Ink 16">
                <a:extLst>
                  <a:ext uri="{FF2B5EF4-FFF2-40B4-BE49-F238E27FC236}">
                    <a16:creationId xmlns:a16="http://schemas.microsoft.com/office/drawing/2014/main" id="{B06090B7-305A-67BC-978A-F924064BEFE9}"/>
                  </a:ext>
                </a:extLst>
              </p:cNvPr>
              <p:cNvPicPr/>
              <p:nvPr/>
            </p:nvPicPr>
            <p:blipFill>
              <a:blip r:embed="rId5"/>
              <a:stretch>
                <a:fillRect/>
              </a:stretch>
            </p:blipFill>
            <p:spPr>
              <a:xfrm>
                <a:off x="2222374" y="1879412"/>
                <a:ext cx="9460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D46A03DD-BB7A-3CB2-EF36-77A8874D8475}"/>
                  </a:ext>
                </a:extLst>
              </p14:cNvPr>
              <p14:cNvContentPartPr/>
              <p14:nvPr/>
            </p14:nvContentPartPr>
            <p14:xfrm>
              <a:off x="3144694" y="2233292"/>
              <a:ext cx="193680" cy="187920"/>
            </p14:xfrm>
          </p:contentPart>
        </mc:Choice>
        <mc:Fallback xmlns="">
          <p:pic>
            <p:nvPicPr>
              <p:cNvPr id="19" name="Ink 18">
                <a:extLst>
                  <a:ext uri="{FF2B5EF4-FFF2-40B4-BE49-F238E27FC236}">
                    <a16:creationId xmlns:a16="http://schemas.microsoft.com/office/drawing/2014/main" id="{D46A03DD-BB7A-3CB2-EF36-77A8874D8475}"/>
                  </a:ext>
                </a:extLst>
              </p:cNvPr>
              <p:cNvPicPr/>
              <p:nvPr/>
            </p:nvPicPr>
            <p:blipFill>
              <a:blip r:embed="rId7"/>
              <a:stretch>
                <a:fillRect/>
              </a:stretch>
            </p:blipFill>
            <p:spPr>
              <a:xfrm>
                <a:off x="3127054" y="2197292"/>
                <a:ext cx="229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702670C9-1B35-D318-3F51-2E9D262A499C}"/>
                  </a:ext>
                </a:extLst>
              </p14:cNvPr>
              <p14:cNvContentPartPr/>
              <p14:nvPr/>
            </p14:nvContentPartPr>
            <p14:xfrm>
              <a:off x="2140654" y="2369732"/>
              <a:ext cx="741600" cy="309240"/>
            </p14:xfrm>
          </p:contentPart>
        </mc:Choice>
        <mc:Fallback xmlns="">
          <p:pic>
            <p:nvPicPr>
              <p:cNvPr id="20" name="Ink 19">
                <a:extLst>
                  <a:ext uri="{FF2B5EF4-FFF2-40B4-BE49-F238E27FC236}">
                    <a16:creationId xmlns:a16="http://schemas.microsoft.com/office/drawing/2014/main" id="{702670C9-1B35-D318-3F51-2E9D262A499C}"/>
                  </a:ext>
                </a:extLst>
              </p:cNvPr>
              <p:cNvPicPr/>
              <p:nvPr/>
            </p:nvPicPr>
            <p:blipFill>
              <a:blip r:embed="rId9"/>
              <a:stretch>
                <a:fillRect/>
              </a:stretch>
            </p:blipFill>
            <p:spPr>
              <a:xfrm>
                <a:off x="2123014" y="2334092"/>
                <a:ext cx="777240" cy="380880"/>
              </a:xfrm>
              <a:prstGeom prst="rect">
                <a:avLst/>
              </a:prstGeom>
            </p:spPr>
          </p:pic>
        </mc:Fallback>
      </mc:AlternateContent>
      <p:cxnSp>
        <p:nvCxnSpPr>
          <p:cNvPr id="22" name="Straight Connector 21">
            <a:extLst>
              <a:ext uri="{FF2B5EF4-FFF2-40B4-BE49-F238E27FC236}">
                <a16:creationId xmlns:a16="http://schemas.microsoft.com/office/drawing/2014/main" id="{F279A12B-855C-B8CA-2E71-F7D5EFC512A0}"/>
              </a:ext>
            </a:extLst>
          </p:cNvPr>
          <p:cNvCxnSpPr>
            <a:cxnSpLocks/>
          </p:cNvCxnSpPr>
          <p:nvPr/>
        </p:nvCxnSpPr>
        <p:spPr>
          <a:xfrm>
            <a:off x="4608576" y="4946904"/>
            <a:ext cx="198424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8654356-F10D-4421-17B7-24C8DD13096A}"/>
              </a:ext>
            </a:extLst>
          </p:cNvPr>
          <p:cNvCxnSpPr/>
          <p:nvPr/>
        </p:nvCxnSpPr>
        <p:spPr>
          <a:xfrm>
            <a:off x="4791456" y="4818888"/>
            <a:ext cx="676656" cy="0"/>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114D1D60-9335-B14A-75E2-D4BD13EFE8AD}"/>
              </a:ext>
            </a:extLst>
          </p:cNvPr>
          <p:cNvCxnSpPr>
            <a:cxnSpLocks/>
          </p:cNvCxnSpPr>
          <p:nvPr/>
        </p:nvCxnSpPr>
        <p:spPr>
          <a:xfrm flipH="1">
            <a:off x="5795092" y="4818888"/>
            <a:ext cx="601816" cy="0"/>
          </a:xfrm>
          <a:prstGeom prst="straightConnector1">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D57E74EE-FB1A-ECA3-C758-0F03A09020F3}"/>
              </a:ext>
            </a:extLst>
          </p:cNvPr>
          <p:cNvSpPr txBox="1"/>
          <p:nvPr/>
        </p:nvSpPr>
        <p:spPr>
          <a:xfrm>
            <a:off x="7708739" y="752422"/>
            <a:ext cx="4279119" cy="5632311"/>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bg1"/>
                </a:solidFill>
              </a:rPr>
              <a:t>Wedged shaped cuneiforms wider superiorly – Roman Arch </a:t>
            </a:r>
          </a:p>
          <a:p>
            <a:pPr marL="742950" lvl="1" indent="-285750">
              <a:buFont typeface="Wingdings" panose="05000000000000000000" pitchFamily="2" charset="2"/>
              <a:buChar char="§"/>
            </a:pPr>
            <a:r>
              <a:rPr lang="en-US" dirty="0">
                <a:solidFill>
                  <a:schemeClr val="bg1"/>
                </a:solidFill>
              </a:rPr>
              <a:t>Arch is supported by soft tissue truss in the human foot</a:t>
            </a:r>
          </a:p>
          <a:p>
            <a:pPr marL="742950" lvl="1" indent="-285750">
              <a:buFont typeface="Wingdings" panose="05000000000000000000" pitchFamily="2" charset="2"/>
              <a:buChar char="§"/>
            </a:pPr>
            <a:r>
              <a:rPr lang="en-US" dirty="0">
                <a:solidFill>
                  <a:schemeClr val="bg1"/>
                </a:solidFill>
              </a:rPr>
              <a:t>Incredible stability with normal contact area</a:t>
            </a:r>
          </a:p>
          <a:p>
            <a:pPr marL="742950" lvl="1" indent="-285750">
              <a:buFont typeface="Wingdings" panose="05000000000000000000" pitchFamily="2" charset="2"/>
              <a:buChar char="§"/>
            </a:pPr>
            <a:r>
              <a:rPr lang="en-US" dirty="0">
                <a:solidFill>
                  <a:schemeClr val="bg1"/>
                </a:solidFill>
              </a:rPr>
              <a:t>Receives support from peroneus longus tendon</a:t>
            </a:r>
          </a:p>
          <a:p>
            <a:pPr marL="285750" indent="-285750">
              <a:buFont typeface="Wingdings" panose="05000000000000000000" pitchFamily="2" charset="2"/>
              <a:buChar char="§"/>
            </a:pPr>
            <a:r>
              <a:rPr lang="en-US" dirty="0">
                <a:solidFill>
                  <a:schemeClr val="bg1"/>
                </a:solidFill>
              </a:rPr>
              <a:t>The midfoot acts as a stable beam connecting FF to HF – rigid lever for push off</a:t>
            </a:r>
          </a:p>
          <a:p>
            <a:pPr marL="285750" indent="-285750">
              <a:buFont typeface="Wingdings" panose="05000000000000000000" pitchFamily="2" charset="2"/>
              <a:buChar char="§"/>
            </a:pPr>
            <a:r>
              <a:rPr lang="en-US" dirty="0">
                <a:solidFill>
                  <a:schemeClr val="bg1"/>
                </a:solidFill>
              </a:rPr>
              <a:t>Less mobile than other joints – should not move – job is to transfer forces from FF to HF</a:t>
            </a:r>
          </a:p>
          <a:p>
            <a:pPr marL="285750" indent="-285750">
              <a:buFont typeface="Wingdings" panose="05000000000000000000" pitchFamily="2" charset="2"/>
              <a:buChar char="§"/>
            </a:pPr>
            <a:r>
              <a:rPr lang="en-US" dirty="0">
                <a:solidFill>
                  <a:schemeClr val="bg1"/>
                </a:solidFill>
              </a:rPr>
              <a:t>Elevated tensile stress in soft tissue “truss” structures drive midfoot collapse</a:t>
            </a:r>
          </a:p>
          <a:p>
            <a:pPr marL="742950" lvl="1" indent="-285750">
              <a:buFont typeface="Wingdings" panose="05000000000000000000" pitchFamily="2" charset="2"/>
              <a:buChar char="§"/>
            </a:pPr>
            <a:r>
              <a:rPr lang="en-US" dirty="0">
                <a:solidFill>
                  <a:schemeClr val="bg1"/>
                </a:solidFill>
              </a:rPr>
              <a:t>Decreased contact pressure </a:t>
            </a:r>
          </a:p>
          <a:p>
            <a:pPr marL="742950" lvl="1" indent="-285750">
              <a:buFont typeface="Wingdings" panose="05000000000000000000" pitchFamily="2" charset="2"/>
              <a:buChar char="§"/>
            </a:pPr>
            <a:r>
              <a:rPr lang="en-US" dirty="0">
                <a:solidFill>
                  <a:schemeClr val="bg1"/>
                </a:solidFill>
              </a:rPr>
              <a:t>Increased contact force </a:t>
            </a:r>
          </a:p>
          <a:p>
            <a:pPr marL="742950" lvl="1" indent="-285750">
              <a:buFont typeface="Wingdings" panose="05000000000000000000" pitchFamily="2" charset="2"/>
              <a:buChar char="§"/>
            </a:pPr>
            <a:r>
              <a:rPr lang="en-US" dirty="0">
                <a:solidFill>
                  <a:schemeClr val="bg1"/>
                </a:solidFill>
              </a:rPr>
              <a:t>Double Whammy!</a:t>
            </a:r>
          </a:p>
          <a:p>
            <a:pPr lvl="1"/>
            <a:endParaRPr lang="en-US" dirty="0">
              <a:solidFill>
                <a:schemeClr val="bg1"/>
              </a:solidFill>
            </a:endParaRPr>
          </a:p>
        </p:txBody>
      </p:sp>
      <p:cxnSp>
        <p:nvCxnSpPr>
          <p:cNvPr id="31" name="Straight Arrow Connector 30">
            <a:extLst>
              <a:ext uri="{FF2B5EF4-FFF2-40B4-BE49-F238E27FC236}">
                <a16:creationId xmlns:a16="http://schemas.microsoft.com/office/drawing/2014/main" id="{BF199E2E-86E7-5CE1-FA4C-F1C99703061B}"/>
              </a:ext>
            </a:extLst>
          </p:cNvPr>
          <p:cNvCxnSpPr/>
          <p:nvPr/>
        </p:nvCxnSpPr>
        <p:spPr>
          <a:xfrm>
            <a:off x="6254496" y="5063885"/>
            <a:ext cx="676656" cy="0"/>
          </a:xfrm>
          <a:prstGeom prst="straightConnector1">
            <a:avLst/>
          </a:prstGeom>
          <a:ln w="38100">
            <a:solidFill>
              <a:srgbClr val="E80E0E"/>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CBC44690-308B-A4D7-D402-53B4B4475D33}"/>
              </a:ext>
            </a:extLst>
          </p:cNvPr>
          <p:cNvCxnSpPr>
            <a:cxnSpLocks/>
          </p:cNvCxnSpPr>
          <p:nvPr/>
        </p:nvCxnSpPr>
        <p:spPr>
          <a:xfrm flipH="1">
            <a:off x="4307668" y="5063885"/>
            <a:ext cx="601816" cy="0"/>
          </a:xfrm>
          <a:prstGeom prst="straightConnector1">
            <a:avLst/>
          </a:prstGeom>
          <a:ln w="38100">
            <a:solidFill>
              <a:srgbClr val="E80E0E"/>
            </a:solidFill>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0B10A81-8680-6120-1EFD-D2AA764A17F6}"/>
              </a:ext>
            </a:extLst>
          </p:cNvPr>
          <p:cNvCxnSpPr>
            <a:cxnSpLocks/>
          </p:cNvCxnSpPr>
          <p:nvPr/>
        </p:nvCxnSpPr>
        <p:spPr>
          <a:xfrm>
            <a:off x="5570384" y="2968756"/>
            <a:ext cx="0" cy="579569"/>
          </a:xfrm>
          <a:prstGeom prst="straightConnector1">
            <a:avLst/>
          </a:prstGeom>
          <a:ln w="38100">
            <a:solidFill>
              <a:srgbClr val="E80E0E"/>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66B1C29D-2916-FD5C-6C5E-32B08DB819DE}"/>
              </a:ext>
            </a:extLst>
          </p:cNvPr>
          <p:cNvSpPr txBox="1"/>
          <p:nvPr/>
        </p:nvSpPr>
        <p:spPr>
          <a:xfrm>
            <a:off x="7708739" y="6429905"/>
            <a:ext cx="3985146" cy="369332"/>
          </a:xfrm>
          <a:prstGeom prst="rect">
            <a:avLst/>
          </a:prstGeom>
          <a:noFill/>
        </p:spPr>
        <p:txBody>
          <a:bodyPr wrap="square" rtlCol="0">
            <a:spAutoFit/>
          </a:bodyPr>
          <a:lstStyle/>
          <a:p>
            <a:r>
              <a:rPr lang="en-US" dirty="0">
                <a:solidFill>
                  <a:schemeClr val="bg1"/>
                </a:solidFill>
              </a:rPr>
              <a:t>Kurup et al and clinical commentary</a:t>
            </a:r>
          </a:p>
        </p:txBody>
      </p:sp>
    </p:spTree>
    <p:extLst>
      <p:ext uri="{BB962C8B-B14F-4D97-AF65-F5344CB8AC3E}">
        <p14:creationId xmlns:p14="http://schemas.microsoft.com/office/powerpoint/2010/main" val="658781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A32DD-50EA-FE2A-8737-E0D69F0D108D}"/>
              </a:ext>
            </a:extLst>
          </p:cNvPr>
          <p:cNvPicPr>
            <a:picLocks noChangeAspect="1"/>
          </p:cNvPicPr>
          <p:nvPr/>
        </p:nvPicPr>
        <p:blipFill>
          <a:blip r:embed="rId2"/>
          <a:stretch>
            <a:fillRect/>
          </a:stretch>
        </p:blipFill>
        <p:spPr>
          <a:xfrm>
            <a:off x="5605671" y="1998654"/>
            <a:ext cx="6163452" cy="4130330"/>
          </a:xfrm>
          <a:prstGeom prst="rect">
            <a:avLst/>
          </a:prstGeom>
        </p:spPr>
      </p:pic>
      <p:pic>
        <p:nvPicPr>
          <p:cNvPr id="4" name="Picture 3">
            <a:extLst>
              <a:ext uri="{FF2B5EF4-FFF2-40B4-BE49-F238E27FC236}">
                <a16:creationId xmlns:a16="http://schemas.microsoft.com/office/drawing/2014/main" id="{0FF04B36-2BDF-C7FB-72A0-D7C7696AD4F8}"/>
              </a:ext>
            </a:extLst>
          </p:cNvPr>
          <p:cNvPicPr>
            <a:picLocks noChangeAspect="1"/>
          </p:cNvPicPr>
          <p:nvPr/>
        </p:nvPicPr>
        <p:blipFill>
          <a:blip r:embed="rId3"/>
          <a:stretch>
            <a:fillRect/>
          </a:stretch>
        </p:blipFill>
        <p:spPr>
          <a:xfrm flipH="1">
            <a:off x="136704" y="185679"/>
            <a:ext cx="6605443" cy="4439330"/>
          </a:xfrm>
          <a:prstGeom prst="rect">
            <a:avLst/>
          </a:prstGeom>
        </p:spPr>
      </p:pic>
      <p:pic>
        <p:nvPicPr>
          <p:cNvPr id="5" name="Picture 4">
            <a:extLst>
              <a:ext uri="{FF2B5EF4-FFF2-40B4-BE49-F238E27FC236}">
                <a16:creationId xmlns:a16="http://schemas.microsoft.com/office/drawing/2014/main" id="{18D2F275-328C-D3A9-7C4A-870AA8890F97}"/>
              </a:ext>
            </a:extLst>
          </p:cNvPr>
          <p:cNvPicPr>
            <a:picLocks noChangeAspect="1"/>
          </p:cNvPicPr>
          <p:nvPr/>
        </p:nvPicPr>
        <p:blipFill>
          <a:blip r:embed="rId4"/>
          <a:stretch>
            <a:fillRect/>
          </a:stretch>
        </p:blipFill>
        <p:spPr>
          <a:xfrm>
            <a:off x="1250912" y="4771109"/>
            <a:ext cx="2710943" cy="1397178"/>
          </a:xfrm>
          <a:prstGeom prst="rect">
            <a:avLst/>
          </a:prstGeom>
        </p:spPr>
      </p:pic>
      <p:sp>
        <p:nvSpPr>
          <p:cNvPr id="6" name="Explosion: 8 Points 5">
            <a:extLst>
              <a:ext uri="{FF2B5EF4-FFF2-40B4-BE49-F238E27FC236}">
                <a16:creationId xmlns:a16="http://schemas.microsoft.com/office/drawing/2014/main" id="{7F6A635D-15B4-03D8-8E5F-E9434758B8B4}"/>
              </a:ext>
            </a:extLst>
          </p:cNvPr>
          <p:cNvSpPr/>
          <p:nvPr/>
        </p:nvSpPr>
        <p:spPr>
          <a:xfrm>
            <a:off x="8854633" y="4004840"/>
            <a:ext cx="300942" cy="219919"/>
          </a:xfrm>
          <a:prstGeom prst="irregularSeal1">
            <a:avLst/>
          </a:prstGeom>
          <a:solidFill>
            <a:srgbClr val="E8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53A01D7A-A5B6-708F-081C-815B1BEFDF17}"/>
                  </a:ext>
                </a:extLst>
              </p14:cNvPr>
              <p14:cNvContentPartPr/>
              <p14:nvPr/>
            </p14:nvContentPartPr>
            <p14:xfrm>
              <a:off x="2905156" y="2565458"/>
              <a:ext cx="321120" cy="669600"/>
            </p14:xfrm>
          </p:contentPart>
        </mc:Choice>
        <mc:Fallback xmlns="">
          <p:pic>
            <p:nvPicPr>
              <p:cNvPr id="9" name="Ink 8">
                <a:extLst>
                  <a:ext uri="{FF2B5EF4-FFF2-40B4-BE49-F238E27FC236}">
                    <a16:creationId xmlns:a16="http://schemas.microsoft.com/office/drawing/2014/main" id="{53A01D7A-A5B6-708F-081C-815B1BEFDF17}"/>
                  </a:ext>
                </a:extLst>
              </p:cNvPr>
              <p:cNvPicPr/>
              <p:nvPr/>
            </p:nvPicPr>
            <p:blipFill>
              <a:blip r:embed="rId6"/>
              <a:stretch>
                <a:fillRect/>
              </a:stretch>
            </p:blipFill>
            <p:spPr>
              <a:xfrm>
                <a:off x="2887516" y="2529818"/>
                <a:ext cx="356760" cy="74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CAD936FA-485C-3D82-70DD-85A54E5604C0}"/>
                  </a:ext>
                </a:extLst>
              </p14:cNvPr>
              <p14:cNvContentPartPr/>
              <p14:nvPr/>
            </p14:nvContentPartPr>
            <p14:xfrm>
              <a:off x="8742103" y="3838743"/>
              <a:ext cx="214920" cy="146160"/>
            </p14:xfrm>
          </p:contentPart>
        </mc:Choice>
        <mc:Fallback xmlns="">
          <p:pic>
            <p:nvPicPr>
              <p:cNvPr id="10" name="Ink 9">
                <a:extLst>
                  <a:ext uri="{FF2B5EF4-FFF2-40B4-BE49-F238E27FC236}">
                    <a16:creationId xmlns:a16="http://schemas.microsoft.com/office/drawing/2014/main" id="{CAD936FA-485C-3D82-70DD-85A54E5604C0}"/>
                  </a:ext>
                </a:extLst>
              </p:cNvPr>
              <p:cNvPicPr/>
              <p:nvPr/>
            </p:nvPicPr>
            <p:blipFill>
              <a:blip r:embed="rId8"/>
              <a:stretch>
                <a:fillRect/>
              </a:stretch>
            </p:blipFill>
            <p:spPr>
              <a:xfrm>
                <a:off x="8733103" y="3829743"/>
                <a:ext cx="232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AEE26821-4528-5C9C-68B4-805E43F6A23B}"/>
                  </a:ext>
                </a:extLst>
              </p14:cNvPr>
              <p14:cNvContentPartPr/>
              <p14:nvPr/>
            </p14:nvContentPartPr>
            <p14:xfrm>
              <a:off x="9217303" y="4059063"/>
              <a:ext cx="235080" cy="135720"/>
            </p14:xfrm>
          </p:contentPart>
        </mc:Choice>
        <mc:Fallback xmlns="">
          <p:pic>
            <p:nvPicPr>
              <p:cNvPr id="11" name="Ink 10">
                <a:extLst>
                  <a:ext uri="{FF2B5EF4-FFF2-40B4-BE49-F238E27FC236}">
                    <a16:creationId xmlns:a16="http://schemas.microsoft.com/office/drawing/2014/main" id="{AEE26821-4528-5C9C-68B4-805E43F6A23B}"/>
                  </a:ext>
                </a:extLst>
              </p:cNvPr>
              <p:cNvPicPr/>
              <p:nvPr/>
            </p:nvPicPr>
            <p:blipFill>
              <a:blip r:embed="rId10"/>
              <a:stretch>
                <a:fillRect/>
              </a:stretch>
            </p:blipFill>
            <p:spPr>
              <a:xfrm>
                <a:off x="9208303" y="4050063"/>
                <a:ext cx="252720" cy="153360"/>
              </a:xfrm>
              <a:prstGeom prst="rect">
                <a:avLst/>
              </a:prstGeom>
            </p:spPr>
          </p:pic>
        </mc:Fallback>
      </mc:AlternateContent>
      <p:grpSp>
        <p:nvGrpSpPr>
          <p:cNvPr id="14" name="Group 13">
            <a:extLst>
              <a:ext uri="{FF2B5EF4-FFF2-40B4-BE49-F238E27FC236}">
                <a16:creationId xmlns:a16="http://schemas.microsoft.com/office/drawing/2014/main" id="{7B49CC95-4CFF-BD91-19A6-9441310DB27A}"/>
              </a:ext>
            </a:extLst>
          </p:cNvPr>
          <p:cNvGrpSpPr/>
          <p:nvPr/>
        </p:nvGrpSpPr>
        <p:grpSpPr>
          <a:xfrm>
            <a:off x="8272663" y="4602303"/>
            <a:ext cx="1065960" cy="341280"/>
            <a:chOff x="8272663" y="4602303"/>
            <a:chExt cx="1065960" cy="34128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564CD72E-87F4-950E-CFBD-B983D4A7EED3}"/>
                    </a:ext>
                  </a:extLst>
                </p14:cNvPr>
                <p14:cNvContentPartPr/>
                <p14:nvPr/>
              </p14:nvContentPartPr>
              <p14:xfrm>
                <a:off x="8893303" y="4802103"/>
                <a:ext cx="445320" cy="141480"/>
              </p14:xfrm>
            </p:contentPart>
          </mc:Choice>
          <mc:Fallback xmlns="">
            <p:pic>
              <p:nvPicPr>
                <p:cNvPr id="12" name="Ink 11">
                  <a:extLst>
                    <a:ext uri="{FF2B5EF4-FFF2-40B4-BE49-F238E27FC236}">
                      <a16:creationId xmlns:a16="http://schemas.microsoft.com/office/drawing/2014/main" id="{564CD72E-87F4-950E-CFBD-B983D4A7EED3}"/>
                    </a:ext>
                  </a:extLst>
                </p:cNvPr>
                <p:cNvPicPr/>
                <p:nvPr/>
              </p:nvPicPr>
              <p:blipFill>
                <a:blip r:embed="rId12"/>
                <a:stretch>
                  <a:fillRect/>
                </a:stretch>
              </p:blipFill>
              <p:spPr>
                <a:xfrm>
                  <a:off x="8884303" y="4793463"/>
                  <a:ext cx="462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9F6E7FC9-85A5-23C4-78F0-C363D7448381}"/>
                    </a:ext>
                  </a:extLst>
                </p14:cNvPr>
                <p14:cNvContentPartPr/>
                <p14:nvPr/>
              </p14:nvContentPartPr>
              <p14:xfrm>
                <a:off x="8272663" y="4602303"/>
                <a:ext cx="385920" cy="182160"/>
              </p14:xfrm>
            </p:contentPart>
          </mc:Choice>
          <mc:Fallback xmlns="">
            <p:pic>
              <p:nvPicPr>
                <p:cNvPr id="13" name="Ink 12">
                  <a:extLst>
                    <a:ext uri="{FF2B5EF4-FFF2-40B4-BE49-F238E27FC236}">
                      <a16:creationId xmlns:a16="http://schemas.microsoft.com/office/drawing/2014/main" id="{9F6E7FC9-85A5-23C4-78F0-C363D7448381}"/>
                    </a:ext>
                  </a:extLst>
                </p:cNvPr>
                <p:cNvPicPr/>
                <p:nvPr/>
              </p:nvPicPr>
              <p:blipFill>
                <a:blip r:embed="rId14"/>
                <a:stretch>
                  <a:fillRect/>
                </a:stretch>
              </p:blipFill>
              <p:spPr>
                <a:xfrm>
                  <a:off x="8264023" y="4593663"/>
                  <a:ext cx="40356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5BB60B2C-B0D9-4735-9943-9C79D86D0A76}"/>
                  </a:ext>
                </a:extLst>
              </p14:cNvPr>
              <p14:cNvContentPartPr/>
              <p14:nvPr/>
            </p14:nvContentPartPr>
            <p14:xfrm>
              <a:off x="2628789" y="2830063"/>
              <a:ext cx="326160" cy="159840"/>
            </p14:xfrm>
          </p:contentPart>
        </mc:Choice>
        <mc:Fallback xmlns="">
          <p:pic>
            <p:nvPicPr>
              <p:cNvPr id="16" name="Ink 15">
                <a:extLst>
                  <a:ext uri="{FF2B5EF4-FFF2-40B4-BE49-F238E27FC236}">
                    <a16:creationId xmlns:a16="http://schemas.microsoft.com/office/drawing/2014/main" id="{5BB60B2C-B0D9-4735-9943-9C79D86D0A76}"/>
                  </a:ext>
                </a:extLst>
              </p:cNvPr>
              <p:cNvPicPr/>
              <p:nvPr/>
            </p:nvPicPr>
            <p:blipFill>
              <a:blip r:embed="rId16"/>
              <a:stretch>
                <a:fillRect/>
              </a:stretch>
            </p:blipFill>
            <p:spPr>
              <a:xfrm>
                <a:off x="2619789" y="2821063"/>
                <a:ext cx="343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0FC291B0-A796-A02A-76D2-F8BD2BE16FCD}"/>
                  </a:ext>
                </a:extLst>
              </p14:cNvPr>
              <p14:cNvContentPartPr/>
              <p14:nvPr/>
            </p14:nvContentPartPr>
            <p14:xfrm>
              <a:off x="3173829" y="2702263"/>
              <a:ext cx="319680" cy="182160"/>
            </p14:xfrm>
          </p:contentPart>
        </mc:Choice>
        <mc:Fallback xmlns="">
          <p:pic>
            <p:nvPicPr>
              <p:cNvPr id="17" name="Ink 16">
                <a:extLst>
                  <a:ext uri="{FF2B5EF4-FFF2-40B4-BE49-F238E27FC236}">
                    <a16:creationId xmlns:a16="http://schemas.microsoft.com/office/drawing/2014/main" id="{0FC291B0-A796-A02A-76D2-F8BD2BE16FCD}"/>
                  </a:ext>
                </a:extLst>
              </p:cNvPr>
              <p:cNvPicPr/>
              <p:nvPr/>
            </p:nvPicPr>
            <p:blipFill>
              <a:blip r:embed="rId18"/>
              <a:stretch>
                <a:fillRect/>
              </a:stretch>
            </p:blipFill>
            <p:spPr>
              <a:xfrm>
                <a:off x="3165189" y="2693623"/>
                <a:ext cx="337320" cy="199800"/>
              </a:xfrm>
              <a:prstGeom prst="rect">
                <a:avLst/>
              </a:prstGeom>
            </p:spPr>
          </p:pic>
        </mc:Fallback>
      </mc:AlternateContent>
      <p:pic>
        <p:nvPicPr>
          <p:cNvPr id="20" name="Picture 19">
            <a:extLst>
              <a:ext uri="{FF2B5EF4-FFF2-40B4-BE49-F238E27FC236}">
                <a16:creationId xmlns:a16="http://schemas.microsoft.com/office/drawing/2014/main" id="{F0FF1EE1-DE64-883B-F300-F13B54A220D3}"/>
              </a:ext>
            </a:extLst>
          </p:cNvPr>
          <p:cNvPicPr>
            <a:picLocks noChangeAspect="1"/>
          </p:cNvPicPr>
          <p:nvPr/>
        </p:nvPicPr>
        <p:blipFill rotWithShape="1">
          <a:blip r:embed="rId19"/>
          <a:srcRect l="10826"/>
          <a:stretch/>
        </p:blipFill>
        <p:spPr>
          <a:xfrm>
            <a:off x="10628243" y="263743"/>
            <a:ext cx="1140880" cy="3575000"/>
          </a:xfrm>
          <a:prstGeom prst="rect">
            <a:avLst/>
          </a:prstGeom>
        </p:spPr>
      </p:pic>
      <p:sp>
        <p:nvSpPr>
          <p:cNvPr id="21" name="TextBox 20">
            <a:extLst>
              <a:ext uri="{FF2B5EF4-FFF2-40B4-BE49-F238E27FC236}">
                <a16:creationId xmlns:a16="http://schemas.microsoft.com/office/drawing/2014/main" id="{27C58A40-794A-1463-650B-D60BB36134C4}"/>
              </a:ext>
            </a:extLst>
          </p:cNvPr>
          <p:cNvSpPr txBox="1"/>
          <p:nvPr/>
        </p:nvSpPr>
        <p:spPr>
          <a:xfrm>
            <a:off x="6815519" y="512149"/>
            <a:ext cx="3101009" cy="369332"/>
          </a:xfrm>
          <a:prstGeom prst="rect">
            <a:avLst/>
          </a:prstGeom>
          <a:noFill/>
        </p:spPr>
        <p:txBody>
          <a:bodyPr wrap="square" rtlCol="0">
            <a:spAutoFit/>
          </a:bodyPr>
          <a:lstStyle/>
          <a:p>
            <a:r>
              <a:rPr lang="en-US" b="1" dirty="0"/>
              <a:t>Peroneus Longus Tendon</a:t>
            </a:r>
          </a:p>
        </p:txBody>
      </p:sp>
      <p:cxnSp>
        <p:nvCxnSpPr>
          <p:cNvPr id="23" name="Straight Arrow Connector 22">
            <a:extLst>
              <a:ext uri="{FF2B5EF4-FFF2-40B4-BE49-F238E27FC236}">
                <a16:creationId xmlns:a16="http://schemas.microsoft.com/office/drawing/2014/main" id="{BE3111F7-ABD1-E95F-E4E1-255E5F0A6AEC}"/>
              </a:ext>
            </a:extLst>
          </p:cNvPr>
          <p:cNvCxnSpPr/>
          <p:nvPr/>
        </p:nvCxnSpPr>
        <p:spPr>
          <a:xfrm>
            <a:off x="8366024" y="883732"/>
            <a:ext cx="2832659" cy="107515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8D0CE70-EC75-12C1-0A09-083C7B7F9322}"/>
              </a:ext>
            </a:extLst>
          </p:cNvPr>
          <p:cNvSpPr txBox="1"/>
          <p:nvPr/>
        </p:nvSpPr>
        <p:spPr>
          <a:xfrm>
            <a:off x="287522" y="6469506"/>
            <a:ext cx="3985146" cy="369332"/>
          </a:xfrm>
          <a:prstGeom prst="rect">
            <a:avLst/>
          </a:prstGeom>
          <a:noFill/>
        </p:spPr>
        <p:txBody>
          <a:bodyPr wrap="square" rtlCol="0">
            <a:spAutoFit/>
          </a:bodyPr>
          <a:lstStyle/>
          <a:p>
            <a:r>
              <a:rPr lang="en-US" dirty="0">
                <a:solidFill>
                  <a:schemeClr val="bg1"/>
                </a:solidFill>
              </a:rPr>
              <a:t>Dr. Mike Gross, MSK II</a:t>
            </a:r>
            <a:r>
              <a:rPr lang="en-US" i="1" dirty="0">
                <a:solidFill>
                  <a:schemeClr val="bg1"/>
                </a:solidFill>
              </a:rPr>
              <a:t>, Foot and Ankle</a:t>
            </a:r>
          </a:p>
        </p:txBody>
      </p:sp>
    </p:spTree>
    <p:extLst>
      <p:ext uri="{BB962C8B-B14F-4D97-AF65-F5344CB8AC3E}">
        <p14:creationId xmlns:p14="http://schemas.microsoft.com/office/powerpoint/2010/main" val="1838972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7D289-B65A-3447-7CB5-11FB323110D2}"/>
              </a:ext>
            </a:extLst>
          </p:cNvPr>
          <p:cNvSpPr>
            <a:spLocks noGrp="1"/>
          </p:cNvSpPr>
          <p:nvPr>
            <p:ph type="title"/>
          </p:nvPr>
        </p:nvSpPr>
        <p:spPr>
          <a:xfrm>
            <a:off x="5144679" y="634946"/>
            <a:ext cx="6405063" cy="1450757"/>
          </a:xfrm>
        </p:spPr>
        <p:txBody>
          <a:bodyPr>
            <a:normAutofit/>
          </a:bodyPr>
          <a:lstStyle/>
          <a:p>
            <a:r>
              <a:rPr lang="en-US" dirty="0"/>
              <a:t>Tissues Affected…</a:t>
            </a:r>
          </a:p>
        </p:txBody>
      </p:sp>
      <p:pic>
        <p:nvPicPr>
          <p:cNvPr id="2050" name="Picture 2" descr="Foot structure in people with midfoot osteoarthritis | Professor Hylton B  Menz">
            <a:extLst>
              <a:ext uri="{FF2B5EF4-FFF2-40B4-BE49-F238E27FC236}">
                <a16:creationId xmlns:a16="http://schemas.microsoft.com/office/drawing/2014/main" id="{DDBAAE62-DD68-4354-40DC-158FC2C8E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80" r="-2" b="17154"/>
          <a:stretch/>
        </p:blipFill>
        <p:spPr bwMode="auto">
          <a:xfrm>
            <a:off x="633999" y="581098"/>
            <a:ext cx="4020297"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The Anatomy of the Foot - Cary Orthopaedics">
            <a:extLst>
              <a:ext uri="{FF2B5EF4-FFF2-40B4-BE49-F238E27FC236}">
                <a16:creationId xmlns:a16="http://schemas.microsoft.com/office/drawing/2014/main" id="{C18B0EF7-2683-E6BB-B5EE-79E2C97E1C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67" b="1"/>
          <a:stretch/>
        </p:blipFill>
        <p:spPr bwMode="auto">
          <a:xfrm>
            <a:off x="208541" y="3297614"/>
            <a:ext cx="4565023" cy="28116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60D449-1DDD-8142-7BB9-B8316AC28FBF}"/>
              </a:ext>
            </a:extLst>
          </p:cNvPr>
          <p:cNvSpPr>
            <a:spLocks noGrp="1"/>
          </p:cNvSpPr>
          <p:nvPr>
            <p:ph idx="1"/>
          </p:nvPr>
        </p:nvSpPr>
        <p:spPr>
          <a:xfrm>
            <a:off x="5144679" y="2198914"/>
            <a:ext cx="6405063" cy="3670180"/>
          </a:xfrm>
        </p:spPr>
        <p:txBody>
          <a:bodyPr>
            <a:normAutofit/>
          </a:bodyPr>
          <a:lstStyle/>
          <a:p>
            <a:pPr>
              <a:spcBef>
                <a:spcPts val="0"/>
              </a:spcBef>
            </a:pPr>
            <a:r>
              <a:rPr lang="en-US" b="1" u="sng" dirty="0"/>
              <a:t>Etiology: </a:t>
            </a:r>
          </a:p>
          <a:p>
            <a:pPr>
              <a:spcBef>
                <a:spcPts val="0"/>
              </a:spcBef>
              <a:buFont typeface="Wingdings" panose="05000000000000000000" pitchFamily="2" charset="2"/>
              <a:buChar char="§"/>
            </a:pPr>
            <a:r>
              <a:rPr lang="en-US" dirty="0"/>
              <a:t> Degenerative </a:t>
            </a:r>
          </a:p>
          <a:p>
            <a:pPr>
              <a:spcBef>
                <a:spcPts val="0"/>
              </a:spcBef>
              <a:buFont typeface="Wingdings" panose="05000000000000000000" pitchFamily="2" charset="2"/>
              <a:buChar char="§"/>
            </a:pPr>
            <a:r>
              <a:rPr lang="en-US" dirty="0"/>
              <a:t> Post-Traumatic </a:t>
            </a:r>
          </a:p>
          <a:p>
            <a:pPr>
              <a:spcBef>
                <a:spcPts val="0"/>
              </a:spcBef>
              <a:buFont typeface="Wingdings" panose="05000000000000000000" pitchFamily="2" charset="2"/>
              <a:buChar char="§"/>
            </a:pPr>
            <a:r>
              <a:rPr lang="en-US" dirty="0"/>
              <a:t> Inflammatory (ex: RA)</a:t>
            </a:r>
          </a:p>
          <a:p>
            <a:pPr>
              <a:spcBef>
                <a:spcPts val="0"/>
              </a:spcBef>
              <a:buFont typeface="Wingdings" panose="05000000000000000000" pitchFamily="2" charset="2"/>
              <a:buChar char="§"/>
            </a:pPr>
            <a:r>
              <a:rPr lang="en-US" dirty="0"/>
              <a:t> Neuropathic (ex: diabetes)</a:t>
            </a:r>
          </a:p>
          <a:p>
            <a:pPr>
              <a:spcBef>
                <a:spcPts val="0"/>
              </a:spcBef>
              <a:buFont typeface="Wingdings" panose="05000000000000000000" pitchFamily="2" charset="2"/>
              <a:buChar char="§"/>
            </a:pPr>
            <a:r>
              <a:rPr lang="en-US" dirty="0"/>
              <a:t> Post Hindfoot fusion</a:t>
            </a:r>
          </a:p>
          <a:p>
            <a:pPr marL="0" indent="0">
              <a:spcBef>
                <a:spcPts val="0"/>
              </a:spcBef>
              <a:buNone/>
            </a:pPr>
            <a:r>
              <a:rPr lang="en-US" b="1" u="sng" dirty="0"/>
              <a:t>Location: </a:t>
            </a:r>
          </a:p>
          <a:p>
            <a:pPr>
              <a:spcBef>
                <a:spcPts val="0"/>
              </a:spcBef>
              <a:buFont typeface="Wingdings" panose="05000000000000000000" pitchFamily="2" charset="2"/>
              <a:buChar char="§"/>
            </a:pPr>
            <a:r>
              <a:rPr lang="en-US" dirty="0"/>
              <a:t> Loss of articular cartilage at dorsal surface of midfoot with calcium deposition forming osteophytes</a:t>
            </a:r>
          </a:p>
          <a:p>
            <a:pPr>
              <a:spcBef>
                <a:spcPts val="0"/>
              </a:spcBef>
              <a:buFont typeface="Wingdings" panose="05000000000000000000" pitchFamily="2" charset="2"/>
              <a:buChar char="§"/>
            </a:pPr>
            <a:r>
              <a:rPr lang="en-US" dirty="0"/>
              <a:t> 2</a:t>
            </a:r>
            <a:r>
              <a:rPr lang="en-US" baseline="30000" dirty="0"/>
              <a:t>nd</a:t>
            </a:r>
            <a:r>
              <a:rPr lang="en-US" dirty="0"/>
              <a:t> and 3</a:t>
            </a:r>
            <a:r>
              <a:rPr lang="en-US" baseline="30000" dirty="0"/>
              <a:t>rd</a:t>
            </a:r>
            <a:r>
              <a:rPr lang="en-US" dirty="0"/>
              <a:t> TMT joints most common joints for development of midfoot OA</a:t>
            </a:r>
          </a:p>
        </p:txBody>
      </p:sp>
      <p:sp>
        <p:nvSpPr>
          <p:cNvPr id="2061" name="Rectangle 2060">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3" name="Rectangle 2062">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Oval 3">
            <a:extLst>
              <a:ext uri="{FF2B5EF4-FFF2-40B4-BE49-F238E27FC236}">
                <a16:creationId xmlns:a16="http://schemas.microsoft.com/office/drawing/2014/main" id="{553EDCB7-9238-6F14-70D3-F16E7FE5B3AD}"/>
              </a:ext>
            </a:extLst>
          </p:cNvPr>
          <p:cNvSpPr/>
          <p:nvPr/>
        </p:nvSpPr>
        <p:spPr>
          <a:xfrm rot="1408345">
            <a:off x="2194233" y="318382"/>
            <a:ext cx="884175" cy="209380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49FB7FB2-4DC4-CD7A-C478-9B05B2142449}"/>
              </a:ext>
            </a:extLst>
          </p:cNvPr>
          <p:cNvSpPr/>
          <p:nvPr/>
        </p:nvSpPr>
        <p:spPr>
          <a:xfrm rot="5400000">
            <a:off x="2667175" y="4345785"/>
            <a:ext cx="193218" cy="639109"/>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15DF3545-3BBF-2D1F-4A6D-2A34C9DD770E}"/>
              </a:ext>
            </a:extLst>
          </p:cNvPr>
          <p:cNvSpPr/>
          <p:nvPr/>
        </p:nvSpPr>
        <p:spPr>
          <a:xfrm rot="5400000">
            <a:off x="1750566" y="4336420"/>
            <a:ext cx="193218" cy="639109"/>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6152F36A-ED19-E000-0D04-60A2E54739D1}"/>
              </a:ext>
            </a:extLst>
          </p:cNvPr>
          <p:cNvSpPr txBox="1"/>
          <p:nvPr/>
        </p:nvSpPr>
        <p:spPr>
          <a:xfrm>
            <a:off x="208541" y="6413571"/>
            <a:ext cx="3985146" cy="369332"/>
          </a:xfrm>
          <a:prstGeom prst="rect">
            <a:avLst/>
          </a:prstGeom>
          <a:noFill/>
        </p:spPr>
        <p:txBody>
          <a:bodyPr wrap="square" rtlCol="0">
            <a:spAutoFit/>
          </a:bodyPr>
          <a:lstStyle/>
          <a:p>
            <a:r>
              <a:rPr lang="en-US" dirty="0">
                <a:solidFill>
                  <a:schemeClr val="bg1"/>
                </a:solidFill>
              </a:rPr>
              <a:t>Kurup et al </a:t>
            </a:r>
          </a:p>
        </p:txBody>
      </p:sp>
    </p:spTree>
    <p:extLst>
      <p:ext uri="{BB962C8B-B14F-4D97-AF65-F5344CB8AC3E}">
        <p14:creationId xmlns:p14="http://schemas.microsoft.com/office/powerpoint/2010/main" val="1442254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A108-DDF0-C4F2-0270-BC2B6A78630F}"/>
              </a:ext>
            </a:extLst>
          </p:cNvPr>
          <p:cNvSpPr>
            <a:spLocks noGrp="1"/>
          </p:cNvSpPr>
          <p:nvPr>
            <p:ph type="title"/>
          </p:nvPr>
        </p:nvSpPr>
        <p:spPr/>
        <p:txBody>
          <a:bodyPr/>
          <a:lstStyle/>
          <a:p>
            <a:r>
              <a:rPr lang="en-US" dirty="0"/>
              <a:t>Clinical Presentation</a:t>
            </a:r>
          </a:p>
        </p:txBody>
      </p:sp>
      <p:sp>
        <p:nvSpPr>
          <p:cNvPr id="3" name="Content Placeholder 2">
            <a:extLst>
              <a:ext uri="{FF2B5EF4-FFF2-40B4-BE49-F238E27FC236}">
                <a16:creationId xmlns:a16="http://schemas.microsoft.com/office/drawing/2014/main" id="{079733E8-F4D0-54D2-6D0D-EF14C2B590B8}"/>
              </a:ext>
            </a:extLst>
          </p:cNvPr>
          <p:cNvSpPr>
            <a:spLocks noGrp="1"/>
          </p:cNvSpPr>
          <p:nvPr>
            <p:ph idx="1"/>
          </p:nvPr>
        </p:nvSpPr>
        <p:spPr>
          <a:xfrm>
            <a:off x="1097280" y="1845733"/>
            <a:ext cx="10058400" cy="4362562"/>
          </a:xfrm>
        </p:spPr>
        <p:txBody>
          <a:bodyPr>
            <a:normAutofit fontScale="62500" lnSpcReduction="20000"/>
          </a:bodyPr>
          <a:lstStyle/>
          <a:p>
            <a:r>
              <a:rPr lang="en-US" sz="2600" u="sng" dirty="0"/>
              <a:t>From Kurup et al and clinical commentary: </a:t>
            </a:r>
          </a:p>
          <a:p>
            <a:pPr>
              <a:buFont typeface="Wingdings" panose="05000000000000000000" pitchFamily="2" charset="2"/>
              <a:buChar char="§"/>
            </a:pPr>
            <a:r>
              <a:rPr lang="en-US" sz="2600" dirty="0"/>
              <a:t> May have Hx of trauma or foot/ankle Sx </a:t>
            </a:r>
          </a:p>
          <a:p>
            <a:pPr lvl="1">
              <a:buFont typeface="Wingdings" panose="05000000000000000000" pitchFamily="2" charset="2"/>
              <a:buChar char="§"/>
            </a:pPr>
            <a:r>
              <a:rPr lang="en-US" sz="2600" dirty="0"/>
              <a:t>Lisfranc injuries, fracture, etc. </a:t>
            </a:r>
          </a:p>
          <a:p>
            <a:pPr lvl="1">
              <a:buFont typeface="Wingdings" panose="05000000000000000000" pitchFamily="2" charset="2"/>
              <a:buChar char="§"/>
            </a:pPr>
            <a:r>
              <a:rPr lang="en-US" sz="2600" dirty="0"/>
              <a:t>Ankle/hindfoot fusion – loss of ROM </a:t>
            </a:r>
          </a:p>
          <a:p>
            <a:pPr>
              <a:buFont typeface="Wingdings" panose="05000000000000000000" pitchFamily="2" charset="2"/>
              <a:buChar char="§"/>
            </a:pPr>
            <a:r>
              <a:rPr lang="en-US" sz="2600" dirty="0"/>
              <a:t> Hx of RA or diabetes (neuropathic Charcot foot) </a:t>
            </a:r>
          </a:p>
          <a:p>
            <a:pPr>
              <a:buFont typeface="Wingdings" panose="05000000000000000000" pitchFamily="2" charset="2"/>
              <a:buChar char="§"/>
            </a:pPr>
            <a:r>
              <a:rPr lang="en-US" sz="2600" dirty="0"/>
              <a:t> Pain over area of the midfoot </a:t>
            </a:r>
          </a:p>
          <a:p>
            <a:pPr>
              <a:buFont typeface="Wingdings" panose="05000000000000000000" pitchFamily="2" charset="2"/>
              <a:buChar char="§"/>
            </a:pPr>
            <a:r>
              <a:rPr lang="en-US" sz="2600" dirty="0"/>
              <a:t> Pain with walking, typically worst at terminal stance to toe-off; also aggravated by stairs or uneven terrain </a:t>
            </a:r>
          </a:p>
          <a:p>
            <a:pPr>
              <a:buFont typeface="Wingdings" panose="05000000000000000000" pitchFamily="2" charset="2"/>
              <a:buChar char="§"/>
            </a:pPr>
            <a:r>
              <a:rPr lang="en-US" sz="2600" dirty="0"/>
              <a:t> May have palpable osteophyte formation over area of the midfoot; may display osteophyte formation on radiographs </a:t>
            </a:r>
          </a:p>
          <a:p>
            <a:pPr>
              <a:buFont typeface="Wingdings" panose="05000000000000000000" pitchFamily="2" charset="2"/>
              <a:buChar char="§"/>
            </a:pPr>
            <a:r>
              <a:rPr lang="en-US" sz="2600" dirty="0"/>
              <a:t> May present with swelling in the area</a:t>
            </a:r>
          </a:p>
          <a:p>
            <a:pPr>
              <a:buFont typeface="Wingdings" panose="05000000000000000000" pitchFamily="2" charset="2"/>
              <a:buChar char="§"/>
            </a:pPr>
            <a:r>
              <a:rPr lang="en-US" sz="2600" dirty="0"/>
              <a:t> May demonstrate arch collapse in stance during barefoot gait trial  </a:t>
            </a:r>
          </a:p>
          <a:p>
            <a:pPr>
              <a:buFont typeface="Wingdings" panose="05000000000000000000" pitchFamily="2" charset="2"/>
              <a:buChar char="§"/>
            </a:pPr>
            <a:r>
              <a:rPr lang="en-US" sz="2600" dirty="0"/>
              <a:t> Anatomical/biomechanical drivers limiting sagittal/frontal plane motion</a:t>
            </a:r>
          </a:p>
          <a:p>
            <a:pPr marL="0" indent="0">
              <a:buNone/>
            </a:pPr>
            <a:r>
              <a:rPr lang="en-US" sz="2600" dirty="0"/>
              <a:t>**If the talocrural joint can’t produce enough DF, it will look for it at the subtalar and transverse tarsal joints; if it can’t find it there or motion at these joints is insufficient to manage activity/environmental demands, it will look for motion at the midfoot which is not designed to move… </a:t>
            </a:r>
          </a:p>
          <a:p>
            <a:pPr lvl="1">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3A5BEB32-E0B9-B99E-7241-25F93E8AC402}"/>
              </a:ext>
            </a:extLst>
          </p:cNvPr>
          <p:cNvSpPr txBox="1"/>
          <p:nvPr/>
        </p:nvSpPr>
        <p:spPr>
          <a:xfrm>
            <a:off x="208541" y="6413571"/>
            <a:ext cx="3985146" cy="369332"/>
          </a:xfrm>
          <a:prstGeom prst="rect">
            <a:avLst/>
          </a:prstGeom>
          <a:noFill/>
        </p:spPr>
        <p:txBody>
          <a:bodyPr wrap="square" rtlCol="0">
            <a:spAutoFit/>
          </a:bodyPr>
          <a:lstStyle/>
          <a:p>
            <a:r>
              <a:rPr lang="en-US" dirty="0">
                <a:solidFill>
                  <a:schemeClr val="bg1"/>
                </a:solidFill>
              </a:rPr>
              <a:t>Kurup et al </a:t>
            </a:r>
          </a:p>
        </p:txBody>
      </p:sp>
    </p:spTree>
    <p:extLst>
      <p:ext uri="{BB962C8B-B14F-4D97-AF65-F5344CB8AC3E}">
        <p14:creationId xmlns:p14="http://schemas.microsoft.com/office/powerpoint/2010/main" val="498252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1713-FA8E-4CD4-64C6-DD61DE4A7180}"/>
              </a:ext>
            </a:extLst>
          </p:cNvPr>
          <p:cNvSpPr>
            <a:spLocks noGrp="1"/>
          </p:cNvSpPr>
          <p:nvPr>
            <p:ph type="title"/>
          </p:nvPr>
        </p:nvSpPr>
        <p:spPr/>
        <p:txBody>
          <a:bodyPr/>
          <a:lstStyle/>
          <a:p>
            <a:r>
              <a:rPr lang="en-US" dirty="0"/>
              <a:t>Potential Pathological Drivers</a:t>
            </a:r>
          </a:p>
        </p:txBody>
      </p:sp>
      <p:sp>
        <p:nvSpPr>
          <p:cNvPr id="3" name="Content Placeholder 2">
            <a:extLst>
              <a:ext uri="{FF2B5EF4-FFF2-40B4-BE49-F238E27FC236}">
                <a16:creationId xmlns:a16="http://schemas.microsoft.com/office/drawing/2014/main" id="{D9ABEC76-0C44-2666-F52F-BB820F060A40}"/>
              </a:ext>
            </a:extLst>
          </p:cNvPr>
          <p:cNvSpPr>
            <a:spLocks noGrp="1"/>
          </p:cNvSpPr>
          <p:nvPr>
            <p:ph idx="1"/>
          </p:nvPr>
        </p:nvSpPr>
        <p:spPr>
          <a:xfrm>
            <a:off x="1097280" y="1845733"/>
            <a:ext cx="10058400" cy="4622301"/>
          </a:xfrm>
        </p:spPr>
        <p:txBody>
          <a:bodyPr/>
          <a:lstStyle/>
          <a:p>
            <a:pPr marL="91440" marR="0" lvl="0" indent="-9144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Char char=" "/>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Anatomical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Pes cavus, pes planus, foot Equinus, rearfoot valgus, forefoot varus, tibial varum, knee valgus, leg length discrepancy, etc.</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Char char=" "/>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Biomechanical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Tight triceps surae, reduced ankle ROM (DF, eversion, pronation), reduced strength in muscles supporting the arch (peroneus longus tendon), pronation too early/late/long</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Char char=" "/>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Activity/Training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Occupational demands (standing/carrying weight/squatting), chronic excessive walking/running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Environmental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Running/walking uphill, uneven terrain, running/walking on grade (lateral aspect of shoe on high side – driving pronation without pronation to give)</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Char char=" "/>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Equipment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Shoes with no heel lift in the presence of reduced DF ROM, shoes with inadequate arch support in deficient foot to prevent collapse</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Char char=" "/>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Personal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Sedentary lifestyle, obesity, diabetes, Sx history</a:t>
            </a:r>
          </a:p>
          <a:p>
            <a:endParaRPr lang="en-US" dirty="0"/>
          </a:p>
        </p:txBody>
      </p:sp>
      <p:sp>
        <p:nvSpPr>
          <p:cNvPr id="5" name="TextBox 4">
            <a:extLst>
              <a:ext uri="{FF2B5EF4-FFF2-40B4-BE49-F238E27FC236}">
                <a16:creationId xmlns:a16="http://schemas.microsoft.com/office/drawing/2014/main" id="{111283C6-575F-6802-299C-C6EEE9B68033}"/>
              </a:ext>
            </a:extLst>
          </p:cNvPr>
          <p:cNvSpPr txBox="1"/>
          <p:nvPr/>
        </p:nvSpPr>
        <p:spPr>
          <a:xfrm>
            <a:off x="208541" y="6410031"/>
            <a:ext cx="3985146" cy="369332"/>
          </a:xfrm>
          <a:prstGeom prst="rect">
            <a:avLst/>
          </a:prstGeom>
          <a:noFill/>
        </p:spPr>
        <p:txBody>
          <a:bodyPr wrap="square" rtlCol="0">
            <a:spAutoFit/>
          </a:bodyPr>
          <a:lstStyle/>
          <a:p>
            <a:r>
              <a:rPr lang="en-US" dirty="0">
                <a:solidFill>
                  <a:schemeClr val="bg1"/>
                </a:solidFill>
              </a:rPr>
              <a:t>Clinical commentary  </a:t>
            </a:r>
          </a:p>
        </p:txBody>
      </p:sp>
    </p:spTree>
    <p:extLst>
      <p:ext uri="{BB962C8B-B14F-4D97-AF65-F5344CB8AC3E}">
        <p14:creationId xmlns:p14="http://schemas.microsoft.com/office/powerpoint/2010/main" val="3163064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2A5F-2392-71B3-8726-3345E7E41A3D}"/>
              </a:ext>
            </a:extLst>
          </p:cNvPr>
          <p:cNvSpPr>
            <a:spLocks noGrp="1"/>
          </p:cNvSpPr>
          <p:nvPr>
            <p:ph type="title"/>
          </p:nvPr>
        </p:nvSpPr>
        <p:spPr/>
        <p:txBody>
          <a:bodyPr/>
          <a:lstStyle/>
          <a:p>
            <a:r>
              <a:rPr lang="en-US" dirty="0"/>
              <a:t>Intervention</a:t>
            </a:r>
          </a:p>
        </p:txBody>
      </p:sp>
      <p:sp>
        <p:nvSpPr>
          <p:cNvPr id="3" name="Content Placeholder 2">
            <a:extLst>
              <a:ext uri="{FF2B5EF4-FFF2-40B4-BE49-F238E27FC236}">
                <a16:creationId xmlns:a16="http://schemas.microsoft.com/office/drawing/2014/main" id="{F8B104B3-287A-0837-7B2A-BED886C7A559}"/>
              </a:ext>
            </a:extLst>
          </p:cNvPr>
          <p:cNvSpPr>
            <a:spLocks noGrp="1"/>
          </p:cNvSpPr>
          <p:nvPr>
            <p:ph idx="1"/>
          </p:nvPr>
        </p:nvSpPr>
        <p:spPr>
          <a:xfrm>
            <a:off x="537210" y="1845733"/>
            <a:ext cx="11464290" cy="4564297"/>
          </a:xfrm>
        </p:spPr>
        <p:txBody>
          <a:bodyPr>
            <a:normAutofit fontScale="92500" lnSpcReduction="20000"/>
          </a:bodyPr>
          <a:lstStyle/>
          <a:p>
            <a:pPr>
              <a:spcBef>
                <a:spcPts val="0"/>
              </a:spcBef>
              <a:spcAft>
                <a:spcPts val="0"/>
              </a:spcAft>
            </a:pPr>
            <a:r>
              <a:rPr lang="en-US" b="1" dirty="0"/>
              <a:t>Activity Modification </a:t>
            </a:r>
          </a:p>
          <a:p>
            <a:pPr>
              <a:spcBef>
                <a:spcPts val="0"/>
              </a:spcBef>
              <a:spcAft>
                <a:spcPts val="0"/>
              </a:spcAft>
              <a:buFont typeface="Wingdings" panose="05000000000000000000" pitchFamily="2" charset="2"/>
              <a:buChar char="§"/>
            </a:pPr>
            <a:r>
              <a:rPr lang="en-US" dirty="0"/>
              <a:t> If highly irritable/edematous, rest from offending activities x4 weeks, manage drivers</a:t>
            </a:r>
          </a:p>
          <a:p>
            <a:pPr>
              <a:spcBef>
                <a:spcPts val="0"/>
              </a:spcBef>
              <a:spcAft>
                <a:spcPts val="0"/>
              </a:spcAft>
              <a:buFont typeface="Wingdings" panose="05000000000000000000" pitchFamily="2" charset="2"/>
              <a:buChar char="§"/>
            </a:pPr>
            <a:r>
              <a:rPr lang="en-US" dirty="0"/>
              <a:t> Education to remain active outside of aggravating activities (low impact – swimming, biking); adjust activity/training parameters  </a:t>
            </a:r>
          </a:p>
          <a:p>
            <a:pPr>
              <a:spcBef>
                <a:spcPts val="0"/>
              </a:spcBef>
              <a:spcAft>
                <a:spcPts val="0"/>
              </a:spcAft>
              <a:buFont typeface="Wingdings" panose="05000000000000000000" pitchFamily="2" charset="2"/>
              <a:buChar char="§"/>
            </a:pPr>
            <a:r>
              <a:rPr lang="en-US" dirty="0"/>
              <a:t> Graded return to activity; monitor response </a:t>
            </a:r>
          </a:p>
          <a:p>
            <a:pPr>
              <a:spcBef>
                <a:spcPts val="0"/>
              </a:spcBef>
              <a:spcAft>
                <a:spcPts val="0"/>
              </a:spcAft>
            </a:pPr>
            <a:r>
              <a:rPr lang="en-US" b="1" dirty="0"/>
              <a:t>Environmental Modification</a:t>
            </a:r>
          </a:p>
          <a:p>
            <a:pPr>
              <a:spcBef>
                <a:spcPts val="0"/>
              </a:spcBef>
              <a:spcAft>
                <a:spcPts val="0"/>
              </a:spcAft>
              <a:buFont typeface="Wingdings" panose="05000000000000000000" pitchFamily="2" charset="2"/>
              <a:buChar char="§"/>
            </a:pPr>
            <a:r>
              <a:rPr lang="en-US" dirty="0"/>
              <a:t> Similar to plantar fasciitis, avoid running on hills/uneven terrain until managed; challenges in the sagittal/frontal plane can aggravate symptoms without management of drivers </a:t>
            </a:r>
          </a:p>
          <a:p>
            <a:pPr marL="0" indent="0">
              <a:spcBef>
                <a:spcPts val="0"/>
              </a:spcBef>
              <a:spcAft>
                <a:spcPts val="0"/>
              </a:spcAft>
              <a:buNone/>
            </a:pPr>
            <a:r>
              <a:rPr lang="en-US" b="1" dirty="0"/>
              <a:t>Manual Therapy </a:t>
            </a:r>
          </a:p>
          <a:p>
            <a:pPr>
              <a:spcBef>
                <a:spcPts val="0"/>
              </a:spcBef>
              <a:spcAft>
                <a:spcPts val="0"/>
              </a:spcAft>
              <a:buFont typeface="Wingdings" panose="05000000000000000000" pitchFamily="2" charset="2"/>
              <a:buChar char="§"/>
            </a:pPr>
            <a:r>
              <a:rPr lang="en-US" dirty="0"/>
              <a:t> Mobilizations to improve DF ROM </a:t>
            </a:r>
          </a:p>
          <a:p>
            <a:pPr marL="0" indent="0">
              <a:spcBef>
                <a:spcPts val="0"/>
              </a:spcBef>
              <a:spcAft>
                <a:spcPts val="0"/>
              </a:spcAft>
              <a:buNone/>
            </a:pPr>
            <a:r>
              <a:rPr lang="en-US" b="1" dirty="0"/>
              <a:t>Stretching</a:t>
            </a:r>
          </a:p>
          <a:p>
            <a:pPr>
              <a:spcBef>
                <a:spcPts val="0"/>
              </a:spcBef>
              <a:spcAft>
                <a:spcPts val="0"/>
              </a:spcAft>
              <a:buFont typeface="Wingdings" panose="05000000000000000000" pitchFamily="2" charset="2"/>
              <a:buChar char="§"/>
            </a:pPr>
            <a:r>
              <a:rPr lang="en-US" dirty="0"/>
              <a:t> Stretch triceps surae (wall stretches) to increase DF ROM </a:t>
            </a:r>
          </a:p>
          <a:p>
            <a:pPr marL="0" indent="0">
              <a:spcBef>
                <a:spcPts val="0"/>
              </a:spcBef>
              <a:spcAft>
                <a:spcPts val="0"/>
              </a:spcAft>
              <a:buNone/>
            </a:pPr>
            <a:r>
              <a:rPr lang="en-US" b="1" dirty="0"/>
              <a:t>Footwear </a:t>
            </a:r>
          </a:p>
          <a:p>
            <a:pPr>
              <a:spcBef>
                <a:spcPts val="0"/>
              </a:spcBef>
              <a:spcAft>
                <a:spcPts val="0"/>
              </a:spcAft>
              <a:buFont typeface="Wingdings" panose="05000000000000000000" pitchFamily="2" charset="2"/>
              <a:buChar char="§"/>
            </a:pPr>
            <a:r>
              <a:rPr lang="en-US" dirty="0"/>
              <a:t> Heel to toe rocker sole shoe allows for natural rolling of the foot without bending through the middle of the arch </a:t>
            </a:r>
          </a:p>
          <a:p>
            <a:pPr>
              <a:spcBef>
                <a:spcPts val="0"/>
              </a:spcBef>
              <a:spcAft>
                <a:spcPts val="0"/>
              </a:spcAft>
              <a:buFont typeface="Wingdings" panose="05000000000000000000" pitchFamily="2" charset="2"/>
              <a:buChar char="§"/>
            </a:pPr>
            <a:r>
              <a:rPr lang="en-US" dirty="0"/>
              <a:t> Shoes with arch support, heel lift and firm heel counter to prevent arch collapse with sagittal plane challenges</a:t>
            </a:r>
          </a:p>
          <a:p>
            <a:pPr>
              <a:spcBef>
                <a:spcPts val="0"/>
              </a:spcBef>
              <a:spcAft>
                <a:spcPts val="0"/>
              </a:spcAft>
              <a:buFont typeface="Wingdings" panose="05000000000000000000" pitchFamily="2" charset="2"/>
              <a:buChar char="§"/>
            </a:pPr>
            <a:r>
              <a:rPr lang="en-US" dirty="0"/>
              <a:t> Tie shoelaces to avoid pressure over the site of osteophytes (skip eyelets) </a:t>
            </a:r>
          </a:p>
          <a:p>
            <a:pPr marL="0" indent="0">
              <a:spcBef>
                <a:spcPts val="0"/>
              </a:spcBef>
              <a:spcAft>
                <a:spcPts val="0"/>
              </a:spcAft>
              <a:buNone/>
            </a:pPr>
            <a:r>
              <a:rPr lang="en-US" b="1" dirty="0"/>
              <a:t>Orthoses</a:t>
            </a:r>
          </a:p>
          <a:p>
            <a:pPr>
              <a:spcBef>
                <a:spcPts val="0"/>
              </a:spcBef>
              <a:spcAft>
                <a:spcPts val="0"/>
              </a:spcAft>
              <a:buFont typeface="Wingdings" panose="05000000000000000000" pitchFamily="2" charset="2"/>
              <a:buChar char="§"/>
            </a:pPr>
            <a:r>
              <a:rPr lang="en-US" b="1" dirty="0"/>
              <a:t> </a:t>
            </a:r>
            <a:r>
              <a:rPr lang="en-US" dirty="0"/>
              <a:t>Heel lift to allow more “relative” DF ROM</a:t>
            </a:r>
          </a:p>
          <a:p>
            <a:pPr>
              <a:spcBef>
                <a:spcPts val="0"/>
              </a:spcBef>
              <a:spcAft>
                <a:spcPts val="0"/>
              </a:spcAft>
              <a:buFont typeface="Wingdings" panose="05000000000000000000" pitchFamily="2" charset="2"/>
              <a:buChar char="§"/>
            </a:pPr>
            <a:r>
              <a:rPr lang="en-US" dirty="0"/>
              <a:t> Medial forefoot post to manage pronation driver from forefoot varus </a:t>
            </a:r>
          </a:p>
          <a:p>
            <a:pPr>
              <a:spcBef>
                <a:spcPts val="0"/>
              </a:spcBef>
              <a:spcAft>
                <a:spcPts val="0"/>
              </a:spcAft>
              <a:buFont typeface="Wingdings" panose="05000000000000000000" pitchFamily="2" charset="2"/>
              <a:buChar char="§"/>
            </a:pPr>
            <a:r>
              <a:rPr lang="en-US" dirty="0"/>
              <a:t>Medial rearfoot wedge to manage pronation driver from genu valgus </a:t>
            </a:r>
          </a:p>
          <a:p>
            <a:pPr marL="0" indent="0">
              <a:spcBef>
                <a:spcPts val="0"/>
              </a:spcBef>
              <a:spcAft>
                <a:spcPts val="0"/>
              </a:spcAft>
              <a:buNone/>
            </a:pPr>
            <a:endParaRPr lang="en-US" dirty="0"/>
          </a:p>
          <a:p>
            <a:pPr marL="0" indent="0">
              <a:spcBef>
                <a:spcPts val="0"/>
              </a:spcBef>
              <a:spcAft>
                <a:spcPts val="0"/>
              </a:spcAft>
              <a:buNone/>
            </a:pPr>
            <a:endParaRPr lang="en-US" dirty="0"/>
          </a:p>
          <a:p>
            <a:pPr marL="0" indent="0">
              <a:spcBef>
                <a:spcPts val="0"/>
              </a:spcBef>
              <a:buNone/>
            </a:pPr>
            <a:endParaRPr lang="en-US" dirty="0"/>
          </a:p>
          <a:p>
            <a:pPr>
              <a:spcBef>
                <a:spcPts val="0"/>
              </a:spcBef>
            </a:pPr>
            <a:endParaRPr lang="en-US" dirty="0"/>
          </a:p>
          <a:p>
            <a:pPr>
              <a:spcBef>
                <a:spcPts val="0"/>
              </a:spcBef>
            </a:pPr>
            <a:endParaRPr lang="en-US" dirty="0"/>
          </a:p>
          <a:p>
            <a:endParaRPr lang="en-US" dirty="0"/>
          </a:p>
        </p:txBody>
      </p:sp>
      <p:pic>
        <p:nvPicPr>
          <p:cNvPr id="5" name="Picture 4">
            <a:extLst>
              <a:ext uri="{FF2B5EF4-FFF2-40B4-BE49-F238E27FC236}">
                <a16:creationId xmlns:a16="http://schemas.microsoft.com/office/drawing/2014/main" id="{3F5ED094-934D-1CA3-10A0-9963D242BB6E}"/>
              </a:ext>
            </a:extLst>
          </p:cNvPr>
          <p:cNvPicPr>
            <a:picLocks noChangeAspect="1"/>
          </p:cNvPicPr>
          <p:nvPr/>
        </p:nvPicPr>
        <p:blipFill rotWithShape="1">
          <a:blip r:embed="rId2"/>
          <a:srcRect t="9540" b="16790"/>
          <a:stretch/>
        </p:blipFill>
        <p:spPr>
          <a:xfrm>
            <a:off x="8660458" y="5442053"/>
            <a:ext cx="2761259" cy="1337310"/>
          </a:xfrm>
          <a:prstGeom prst="rect">
            <a:avLst/>
          </a:prstGeom>
        </p:spPr>
      </p:pic>
      <p:sp>
        <p:nvSpPr>
          <p:cNvPr id="7" name="TextBox 6">
            <a:extLst>
              <a:ext uri="{FF2B5EF4-FFF2-40B4-BE49-F238E27FC236}">
                <a16:creationId xmlns:a16="http://schemas.microsoft.com/office/drawing/2014/main" id="{A3F7E886-ABA2-096F-1C75-752541055855}"/>
              </a:ext>
            </a:extLst>
          </p:cNvPr>
          <p:cNvSpPr txBox="1"/>
          <p:nvPr/>
        </p:nvSpPr>
        <p:spPr>
          <a:xfrm>
            <a:off x="208541" y="6410031"/>
            <a:ext cx="3985146" cy="369332"/>
          </a:xfrm>
          <a:prstGeom prst="rect">
            <a:avLst/>
          </a:prstGeom>
          <a:noFill/>
        </p:spPr>
        <p:txBody>
          <a:bodyPr wrap="square" rtlCol="0">
            <a:spAutoFit/>
          </a:bodyPr>
          <a:lstStyle/>
          <a:p>
            <a:r>
              <a:rPr lang="en-US" dirty="0">
                <a:solidFill>
                  <a:schemeClr val="bg1"/>
                </a:solidFill>
              </a:rPr>
              <a:t>Clinical commentary  </a:t>
            </a:r>
          </a:p>
        </p:txBody>
      </p:sp>
    </p:spTree>
    <p:extLst>
      <p:ext uri="{BB962C8B-B14F-4D97-AF65-F5344CB8AC3E}">
        <p14:creationId xmlns:p14="http://schemas.microsoft.com/office/powerpoint/2010/main" val="3526573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6E095-2874-45D8-FFF6-2293DB011B01}"/>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a:solidFill>
                  <a:schemeClr val="tx2"/>
                </a:solidFill>
              </a:rPr>
              <a:t>Hallux Rigidus </a:t>
            </a:r>
          </a:p>
        </p:txBody>
      </p:sp>
      <p:sp>
        <p:nvSpPr>
          <p:cNvPr id="15"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9520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F7194527-6FD0-A685-5F0A-DF5DCDEAE8A5}"/>
              </a:ext>
            </a:extLst>
          </p:cNvPr>
          <p:cNvSpPr txBox="1"/>
          <p:nvPr/>
        </p:nvSpPr>
        <p:spPr>
          <a:xfrm>
            <a:off x="121920" y="142240"/>
            <a:ext cx="3864879" cy="6894195"/>
          </a:xfrm>
          <a:prstGeom prst="rect">
            <a:avLst/>
          </a:prstGeom>
          <a:noFill/>
        </p:spPr>
        <p:txBody>
          <a:bodyPr wrap="square" rtlCol="0">
            <a:spAutoFit/>
          </a:bodyPr>
          <a:lstStyle/>
          <a:p>
            <a:pPr algn="ctr"/>
            <a:r>
              <a:rPr lang="en-US" sz="2800" u="sng" dirty="0">
                <a:solidFill>
                  <a:schemeClr val="bg1"/>
                </a:solidFill>
              </a:rPr>
              <a:t>Anatomy/Biomechanics:</a:t>
            </a:r>
          </a:p>
          <a:p>
            <a:pPr marL="285750" indent="-285750">
              <a:buFont typeface="Wingdings" panose="05000000000000000000" pitchFamily="2" charset="2"/>
              <a:buChar char="§"/>
            </a:pPr>
            <a:r>
              <a:rPr lang="en-US" dirty="0">
                <a:solidFill>
                  <a:schemeClr val="bg1"/>
                </a:solidFill>
              </a:rPr>
              <a:t>Occurs at the first metatarsophalangeal (MTP) joint </a:t>
            </a:r>
          </a:p>
          <a:p>
            <a:pPr marL="285750" indent="-285750">
              <a:buFont typeface="Wingdings" panose="05000000000000000000" pitchFamily="2" charset="2"/>
              <a:buChar char="§"/>
            </a:pPr>
            <a:r>
              <a:rPr lang="en-US" dirty="0">
                <a:solidFill>
                  <a:schemeClr val="bg1"/>
                </a:solidFill>
              </a:rPr>
              <a:t>2 sesamoid bones on plantar plate as part of a capsuloligamentous complex </a:t>
            </a:r>
          </a:p>
          <a:p>
            <a:pPr marL="742950" lvl="1" indent="-285750">
              <a:buFont typeface="Wingdings" panose="05000000000000000000" pitchFamily="2" charset="2"/>
              <a:buChar char="§"/>
            </a:pPr>
            <a:r>
              <a:rPr lang="en-US" dirty="0">
                <a:solidFill>
                  <a:schemeClr val="bg1"/>
                </a:solidFill>
              </a:rPr>
              <a:t>Functions to protect AC and allow gliding of met head along the joint capsule </a:t>
            </a:r>
          </a:p>
          <a:p>
            <a:pPr marL="285750" indent="-285750">
              <a:buFont typeface="Wingdings" panose="05000000000000000000" pitchFamily="2" charset="2"/>
              <a:buChar char="§"/>
            </a:pPr>
            <a:r>
              <a:rPr lang="en-US" dirty="0">
                <a:solidFill>
                  <a:schemeClr val="bg1"/>
                </a:solidFill>
              </a:rPr>
              <a:t>Resting position relative to axis of 1</a:t>
            </a:r>
            <a:r>
              <a:rPr lang="en-US" baseline="30000" dirty="0">
                <a:solidFill>
                  <a:schemeClr val="bg1"/>
                </a:solidFill>
              </a:rPr>
              <a:t>st</a:t>
            </a:r>
            <a:r>
              <a:rPr lang="en-US" dirty="0">
                <a:solidFill>
                  <a:schemeClr val="bg1"/>
                </a:solidFill>
              </a:rPr>
              <a:t> metatarsal = 16˚ DF</a:t>
            </a:r>
          </a:p>
          <a:p>
            <a:pPr marL="285750" indent="-285750">
              <a:buFont typeface="Wingdings" panose="05000000000000000000" pitchFamily="2" charset="2"/>
              <a:buChar char="§"/>
            </a:pPr>
            <a:r>
              <a:rPr lang="en-US" dirty="0">
                <a:solidFill>
                  <a:schemeClr val="bg1"/>
                </a:solidFill>
              </a:rPr>
              <a:t>Need about 70˚ to clear heel for normal gait w/o compensation</a:t>
            </a:r>
          </a:p>
          <a:p>
            <a:pPr marL="285750" indent="-285750">
              <a:buFont typeface="Wingdings" panose="05000000000000000000" pitchFamily="2" charset="2"/>
              <a:buChar char="§"/>
            </a:pPr>
            <a:endParaRPr lang="en-US" dirty="0">
              <a:solidFill>
                <a:schemeClr val="bg1"/>
              </a:solidFill>
            </a:endParaRPr>
          </a:p>
          <a:p>
            <a:pPr marL="285750" indent="-285750">
              <a:buFont typeface="Wingdings" panose="05000000000000000000" pitchFamily="2" charset="2"/>
              <a:buChar char="§"/>
            </a:pPr>
            <a:r>
              <a:rPr lang="en-US" u="sng" dirty="0">
                <a:solidFill>
                  <a:schemeClr val="bg1"/>
                </a:solidFill>
              </a:rPr>
              <a:t>Critical Functions of 1</a:t>
            </a:r>
            <a:r>
              <a:rPr lang="en-US" u="sng" baseline="30000" dirty="0">
                <a:solidFill>
                  <a:schemeClr val="bg1"/>
                </a:solidFill>
              </a:rPr>
              <a:t>st</a:t>
            </a:r>
            <a:r>
              <a:rPr lang="en-US" u="sng" dirty="0">
                <a:solidFill>
                  <a:schemeClr val="bg1"/>
                </a:solidFill>
              </a:rPr>
              <a:t> MTP Joint:</a:t>
            </a:r>
          </a:p>
          <a:p>
            <a:pPr marL="742950" lvl="1" indent="-285750">
              <a:buFont typeface="Wingdings" panose="05000000000000000000" pitchFamily="2" charset="2"/>
              <a:buChar char="§"/>
            </a:pPr>
            <a:r>
              <a:rPr lang="en-US" dirty="0">
                <a:solidFill>
                  <a:schemeClr val="bg1"/>
                </a:solidFill>
              </a:rPr>
              <a:t>Load bearing (twice the load of other toes) – as much as 8x BW during athletic activities</a:t>
            </a:r>
          </a:p>
          <a:p>
            <a:pPr marL="742950" lvl="1" indent="-285750">
              <a:buFont typeface="Wingdings" panose="05000000000000000000" pitchFamily="2" charset="2"/>
              <a:buChar char="§"/>
            </a:pPr>
            <a:r>
              <a:rPr lang="en-US" dirty="0">
                <a:solidFill>
                  <a:schemeClr val="bg1"/>
                </a:solidFill>
              </a:rPr>
              <a:t>Site of Windlass mechanism for arch stiffening (prevents collapse, aids in stiffness)</a:t>
            </a:r>
          </a:p>
          <a:p>
            <a:pPr marL="742950" lvl="1" indent="-285750">
              <a:buFont typeface="Wingdings" panose="05000000000000000000" pitchFamily="2" charset="2"/>
              <a:buChar char="§"/>
            </a:pPr>
            <a:r>
              <a:rPr lang="en-US" dirty="0">
                <a:solidFill>
                  <a:schemeClr val="bg1"/>
                </a:solidFill>
              </a:rPr>
              <a:t>Static/dynamic balance </a:t>
            </a:r>
          </a:p>
          <a:p>
            <a:pPr marL="285750" indent="-285750">
              <a:buFont typeface="Wingdings" panose="05000000000000000000" pitchFamily="2" charset="2"/>
              <a:buChar char="§"/>
            </a:pPr>
            <a:endParaRPr lang="en-US" dirty="0">
              <a:solidFill>
                <a:schemeClr val="bg1"/>
              </a:solidFill>
            </a:endParaRPr>
          </a:p>
          <a:p>
            <a:pPr marL="742950" lvl="1" indent="-285750">
              <a:buFont typeface="Wingdings" panose="05000000000000000000" pitchFamily="2" charset="2"/>
              <a:buChar char="§"/>
            </a:pPr>
            <a:endParaRPr lang="en-US" dirty="0">
              <a:solidFill>
                <a:schemeClr val="bg1"/>
              </a:solidFill>
            </a:endParaRPr>
          </a:p>
        </p:txBody>
      </p:sp>
      <p:pic>
        <p:nvPicPr>
          <p:cNvPr id="1026" name="Picture 2" descr="Hallux Rigidus - Podiatrist in Laguna Beach and Laguna Hills CA">
            <a:extLst>
              <a:ext uri="{FF2B5EF4-FFF2-40B4-BE49-F238E27FC236}">
                <a16:creationId xmlns:a16="http://schemas.microsoft.com/office/drawing/2014/main" id="{42B78A4D-A250-31EA-C1E7-75B1D5EFD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075" y="4569043"/>
            <a:ext cx="8028964" cy="20156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al collateral ligament | The Foot and Ankle Online Journal">
            <a:extLst>
              <a:ext uri="{FF2B5EF4-FFF2-40B4-BE49-F238E27FC236}">
                <a16:creationId xmlns:a16="http://schemas.microsoft.com/office/drawing/2014/main" id="{B9957221-152B-CBB5-C771-F83783D02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711" y="0"/>
            <a:ext cx="3724361" cy="501396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9DCD0595-8188-7F3A-F4A8-8A0F693F1D79}"/>
              </a:ext>
            </a:extLst>
          </p:cNvPr>
          <p:cNvSpPr/>
          <p:nvPr/>
        </p:nvSpPr>
        <p:spPr>
          <a:xfrm>
            <a:off x="5283200" y="1584960"/>
            <a:ext cx="1148080" cy="1413395"/>
          </a:xfrm>
          <a:prstGeom prst="ellipse">
            <a:avLst/>
          </a:prstGeom>
          <a:noFill/>
          <a:ln>
            <a:solidFill>
              <a:srgbClr val="E80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32" name="Picture 8">
            <a:extLst>
              <a:ext uri="{FF2B5EF4-FFF2-40B4-BE49-F238E27FC236}">
                <a16:creationId xmlns:a16="http://schemas.microsoft.com/office/drawing/2014/main" id="{BAE03B0E-A3BC-BB78-6E74-AF7D7E21B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567" y="461720"/>
            <a:ext cx="3536472" cy="40905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4D72C2-197A-137F-E412-A245D1B971E9}"/>
              </a:ext>
            </a:extLst>
          </p:cNvPr>
          <p:cNvSpPr txBox="1"/>
          <p:nvPr/>
        </p:nvSpPr>
        <p:spPr>
          <a:xfrm>
            <a:off x="208541" y="6410031"/>
            <a:ext cx="3985146" cy="369332"/>
          </a:xfrm>
          <a:prstGeom prst="rect">
            <a:avLst/>
          </a:prstGeom>
          <a:noFill/>
        </p:spPr>
        <p:txBody>
          <a:bodyPr wrap="square" rtlCol="0">
            <a:spAutoFit/>
          </a:bodyPr>
          <a:lstStyle/>
          <a:p>
            <a:r>
              <a:rPr lang="en-US" dirty="0">
                <a:solidFill>
                  <a:schemeClr val="bg1"/>
                </a:solidFill>
              </a:rPr>
              <a:t>Hallinan et al</a:t>
            </a:r>
          </a:p>
        </p:txBody>
      </p:sp>
      <p:sp>
        <p:nvSpPr>
          <p:cNvPr id="14" name="TextBox 13">
            <a:extLst>
              <a:ext uri="{FF2B5EF4-FFF2-40B4-BE49-F238E27FC236}">
                <a16:creationId xmlns:a16="http://schemas.microsoft.com/office/drawing/2014/main" id="{7D664C95-9F82-7215-253B-CA22277C56F1}"/>
              </a:ext>
            </a:extLst>
          </p:cNvPr>
          <p:cNvSpPr txBox="1"/>
          <p:nvPr/>
        </p:nvSpPr>
        <p:spPr>
          <a:xfrm>
            <a:off x="7369033" y="6478508"/>
            <a:ext cx="1696407" cy="369332"/>
          </a:xfrm>
          <a:prstGeom prst="rect">
            <a:avLst/>
          </a:prstGeom>
          <a:noFill/>
        </p:spPr>
        <p:txBody>
          <a:bodyPr wrap="square" rtlCol="0">
            <a:spAutoFit/>
          </a:bodyPr>
          <a:lstStyle/>
          <a:p>
            <a:r>
              <a:rPr lang="en-US" dirty="0"/>
              <a:t>Hallux Limitus </a:t>
            </a:r>
          </a:p>
        </p:txBody>
      </p:sp>
      <p:sp>
        <p:nvSpPr>
          <p:cNvPr id="15" name="TextBox 14">
            <a:extLst>
              <a:ext uri="{FF2B5EF4-FFF2-40B4-BE49-F238E27FC236}">
                <a16:creationId xmlns:a16="http://schemas.microsoft.com/office/drawing/2014/main" id="{EC9BD98B-CC1E-4C59-442D-C26DA7B96861}"/>
              </a:ext>
            </a:extLst>
          </p:cNvPr>
          <p:cNvSpPr txBox="1"/>
          <p:nvPr/>
        </p:nvSpPr>
        <p:spPr>
          <a:xfrm>
            <a:off x="10061433" y="6478508"/>
            <a:ext cx="1696407" cy="369332"/>
          </a:xfrm>
          <a:prstGeom prst="rect">
            <a:avLst/>
          </a:prstGeom>
          <a:noFill/>
        </p:spPr>
        <p:txBody>
          <a:bodyPr wrap="square" rtlCol="0">
            <a:spAutoFit/>
          </a:bodyPr>
          <a:lstStyle/>
          <a:p>
            <a:r>
              <a:rPr lang="en-US" dirty="0"/>
              <a:t>Hallux Rigidus </a:t>
            </a:r>
          </a:p>
        </p:txBody>
      </p:sp>
    </p:spTree>
    <p:extLst>
      <p:ext uri="{BB962C8B-B14F-4D97-AF65-F5344CB8AC3E}">
        <p14:creationId xmlns:p14="http://schemas.microsoft.com/office/powerpoint/2010/main" val="1866547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01AC-2CB1-E40F-D81D-842EC559714E}"/>
              </a:ext>
            </a:extLst>
          </p:cNvPr>
          <p:cNvSpPr>
            <a:spLocks noGrp="1"/>
          </p:cNvSpPr>
          <p:nvPr>
            <p:ph type="title"/>
          </p:nvPr>
        </p:nvSpPr>
        <p:spPr/>
        <p:txBody>
          <a:bodyPr/>
          <a:lstStyle/>
          <a:p>
            <a:r>
              <a:rPr lang="en-US" dirty="0"/>
              <a:t>Tissues Affected…</a:t>
            </a:r>
          </a:p>
        </p:txBody>
      </p:sp>
      <p:sp>
        <p:nvSpPr>
          <p:cNvPr id="3" name="Content Placeholder 2">
            <a:extLst>
              <a:ext uri="{FF2B5EF4-FFF2-40B4-BE49-F238E27FC236}">
                <a16:creationId xmlns:a16="http://schemas.microsoft.com/office/drawing/2014/main" id="{5B23E2C6-5A4B-2AF6-7B83-F6CA62908DD4}"/>
              </a:ext>
            </a:extLst>
          </p:cNvPr>
          <p:cNvSpPr>
            <a:spLocks noGrp="1"/>
          </p:cNvSpPr>
          <p:nvPr>
            <p:ph idx="1"/>
          </p:nvPr>
        </p:nvSpPr>
        <p:spPr>
          <a:xfrm>
            <a:off x="1097280" y="1845733"/>
            <a:ext cx="7132320" cy="2050733"/>
          </a:xfrm>
        </p:spPr>
        <p:txBody>
          <a:bodyPr/>
          <a:lstStyle/>
          <a:p>
            <a:pPr>
              <a:buFont typeface="Wingdings" panose="05000000000000000000" pitchFamily="2" charset="2"/>
              <a:buChar char="§"/>
            </a:pPr>
            <a:r>
              <a:rPr lang="en-US" dirty="0"/>
              <a:t> Degenerative arthritis of articular cartilage of first MTP joint </a:t>
            </a:r>
          </a:p>
          <a:p>
            <a:pPr>
              <a:buFont typeface="Wingdings" panose="05000000000000000000" pitchFamily="2" charset="2"/>
              <a:buChar char="§"/>
            </a:pPr>
            <a:r>
              <a:rPr lang="en-US" dirty="0"/>
              <a:t> Arthritis changes typically begin at dorsal surface then progress to involve the whole joint </a:t>
            </a:r>
          </a:p>
          <a:p>
            <a:pPr>
              <a:buFont typeface="Wingdings" panose="05000000000000000000" pitchFamily="2" charset="2"/>
              <a:buChar char="§"/>
            </a:pPr>
            <a:r>
              <a:rPr lang="en-US" dirty="0"/>
              <a:t> Painful osteophyte formation at dorsal surface as pathology develops </a:t>
            </a:r>
          </a:p>
        </p:txBody>
      </p:sp>
      <p:pic>
        <p:nvPicPr>
          <p:cNvPr id="4" name="Picture 4" descr="Foot and Ankle Conditions | Hallux Rigidus">
            <a:extLst>
              <a:ext uri="{FF2B5EF4-FFF2-40B4-BE49-F238E27FC236}">
                <a16:creationId xmlns:a16="http://schemas.microsoft.com/office/drawing/2014/main" id="{20B7F682-AFCC-490C-047A-AD03D1167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322" y="3631982"/>
            <a:ext cx="333375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E95A135-11F8-5F60-5B1D-25BB1946B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849" y="4086324"/>
            <a:ext cx="5396666" cy="2050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77B037-BE38-1069-0553-1E7D43BF5685}"/>
              </a:ext>
            </a:extLst>
          </p:cNvPr>
          <p:cNvSpPr txBox="1"/>
          <p:nvPr/>
        </p:nvSpPr>
        <p:spPr>
          <a:xfrm>
            <a:off x="269501" y="6386731"/>
            <a:ext cx="3985146" cy="369332"/>
          </a:xfrm>
          <a:prstGeom prst="rect">
            <a:avLst/>
          </a:prstGeom>
          <a:noFill/>
        </p:spPr>
        <p:txBody>
          <a:bodyPr wrap="square" rtlCol="0">
            <a:spAutoFit/>
          </a:bodyPr>
          <a:lstStyle/>
          <a:p>
            <a:r>
              <a:rPr lang="en-US" dirty="0">
                <a:solidFill>
                  <a:schemeClr val="bg1"/>
                </a:solidFill>
              </a:rPr>
              <a:t>Patel et al</a:t>
            </a:r>
          </a:p>
        </p:txBody>
      </p:sp>
    </p:spTree>
    <p:extLst>
      <p:ext uri="{BB962C8B-B14F-4D97-AF65-F5344CB8AC3E}">
        <p14:creationId xmlns:p14="http://schemas.microsoft.com/office/powerpoint/2010/main" val="1220256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BF7-481A-DEB8-C128-7916C11BA124}"/>
              </a:ext>
            </a:extLst>
          </p:cNvPr>
          <p:cNvSpPr>
            <a:spLocks noGrp="1"/>
          </p:cNvSpPr>
          <p:nvPr>
            <p:ph type="title"/>
          </p:nvPr>
        </p:nvSpPr>
        <p:spPr/>
        <p:txBody>
          <a:bodyPr/>
          <a:lstStyle/>
          <a:p>
            <a:r>
              <a:rPr lang="en-US" dirty="0"/>
              <a:t>Clinical Presentation </a:t>
            </a:r>
          </a:p>
        </p:txBody>
      </p:sp>
      <p:sp>
        <p:nvSpPr>
          <p:cNvPr id="3" name="Content Placeholder 2">
            <a:extLst>
              <a:ext uri="{FF2B5EF4-FFF2-40B4-BE49-F238E27FC236}">
                <a16:creationId xmlns:a16="http://schemas.microsoft.com/office/drawing/2014/main" id="{4E7E2C88-5426-3643-B9AE-6A2821F1EB53}"/>
              </a:ext>
            </a:extLst>
          </p:cNvPr>
          <p:cNvSpPr>
            <a:spLocks noGrp="1"/>
          </p:cNvSpPr>
          <p:nvPr>
            <p:ph idx="1"/>
          </p:nvPr>
        </p:nvSpPr>
        <p:spPr/>
        <p:txBody>
          <a:bodyPr>
            <a:normAutofit fontScale="85000" lnSpcReduction="10000"/>
          </a:bodyPr>
          <a:lstStyle/>
          <a:p>
            <a:pPr marL="0" indent="0">
              <a:buNone/>
            </a:pPr>
            <a:r>
              <a:rPr lang="en-US" u="sng" dirty="0"/>
              <a:t>From Patel et al: </a:t>
            </a:r>
          </a:p>
          <a:p>
            <a:pPr>
              <a:buFont typeface="Wingdings" panose="05000000000000000000" pitchFamily="2" charset="2"/>
              <a:buChar char="§"/>
            </a:pPr>
            <a:r>
              <a:rPr lang="en-US" dirty="0"/>
              <a:t>C/o pain at 1</a:t>
            </a:r>
            <a:r>
              <a:rPr lang="en-US" baseline="30000" dirty="0"/>
              <a:t>st</a:t>
            </a:r>
            <a:r>
              <a:rPr lang="en-US" dirty="0"/>
              <a:t> MTP joint with walking; gait may be altered (walking on lateral foot to avoid 1</a:t>
            </a:r>
            <a:r>
              <a:rPr lang="en-US" baseline="30000" dirty="0"/>
              <a:t>st</a:t>
            </a:r>
            <a:r>
              <a:rPr lang="en-US" dirty="0"/>
              <a:t> MTP extension)</a:t>
            </a:r>
          </a:p>
          <a:p>
            <a:pPr>
              <a:buFont typeface="Wingdings" panose="05000000000000000000" pitchFamily="2" charset="2"/>
              <a:buChar char="§"/>
            </a:pPr>
            <a:r>
              <a:rPr lang="en-US" dirty="0"/>
              <a:t> May observe increased bulk of 1</a:t>
            </a:r>
            <a:r>
              <a:rPr lang="en-US" baseline="30000" dirty="0"/>
              <a:t>st</a:t>
            </a:r>
            <a:r>
              <a:rPr lang="en-US" dirty="0"/>
              <a:t> MTP joint with c/o difficulty with shoe wear </a:t>
            </a:r>
          </a:p>
          <a:p>
            <a:pPr>
              <a:buFont typeface="Wingdings" panose="05000000000000000000" pitchFamily="2" charset="2"/>
              <a:buChar char="§"/>
            </a:pPr>
            <a:r>
              <a:rPr lang="en-US" dirty="0"/>
              <a:t> May present with numbness/tingling along medial border of great toe d/t compression of dorsal medial cutaneous nerve </a:t>
            </a:r>
          </a:p>
          <a:p>
            <a:pPr>
              <a:buFont typeface="Wingdings" panose="05000000000000000000" pitchFamily="2" charset="2"/>
              <a:buChar char="§"/>
            </a:pPr>
            <a:r>
              <a:rPr lang="en-US" dirty="0"/>
              <a:t> 1</a:t>
            </a:r>
            <a:r>
              <a:rPr lang="en-US" baseline="30000" dirty="0"/>
              <a:t>st</a:t>
            </a:r>
            <a:r>
              <a:rPr lang="en-US" dirty="0"/>
              <a:t> MTP swollen and/or TTP</a:t>
            </a:r>
          </a:p>
          <a:p>
            <a:pPr>
              <a:buFont typeface="Wingdings" panose="05000000000000000000" pitchFamily="2" charset="2"/>
              <a:buChar char="§"/>
            </a:pPr>
            <a:r>
              <a:rPr lang="en-US" dirty="0"/>
              <a:t> Increased bulk of 1</a:t>
            </a:r>
            <a:r>
              <a:rPr lang="en-US" baseline="30000" dirty="0"/>
              <a:t>st</a:t>
            </a:r>
            <a:r>
              <a:rPr lang="en-US" dirty="0"/>
              <a:t> MTP or palpable dorsal osteophyte formation</a:t>
            </a:r>
          </a:p>
          <a:p>
            <a:pPr>
              <a:buFont typeface="Wingdings" panose="05000000000000000000" pitchFamily="2" charset="2"/>
              <a:buChar char="§"/>
            </a:pPr>
            <a:r>
              <a:rPr lang="en-US" dirty="0"/>
              <a:t> Decreased ROM in 1</a:t>
            </a:r>
            <a:r>
              <a:rPr lang="en-US" baseline="30000" dirty="0"/>
              <a:t>st</a:t>
            </a:r>
            <a:r>
              <a:rPr lang="en-US" dirty="0"/>
              <a:t> MTP: DF limitation &gt; PF limitation; pain at terminal ROM, progressing to mid-range with more severe arthritic changes</a:t>
            </a:r>
          </a:p>
          <a:p>
            <a:pPr>
              <a:buFont typeface="Wingdings" panose="05000000000000000000" pitchFamily="2" charset="2"/>
              <a:buChar char="§"/>
            </a:pPr>
            <a:r>
              <a:rPr lang="en-US" dirty="0"/>
              <a:t> Pain reproduction with forced DF, (+) grind test </a:t>
            </a:r>
          </a:p>
          <a:p>
            <a:pPr marL="0" indent="0">
              <a:buNone/>
            </a:pPr>
            <a:r>
              <a:rPr lang="en-US" dirty="0"/>
              <a:t>** Hallux Limitus = functional pain d/t soft tissue tightness or elevated/long 1</a:t>
            </a:r>
            <a:r>
              <a:rPr lang="en-US" baseline="30000" dirty="0"/>
              <a:t>st</a:t>
            </a:r>
            <a:r>
              <a:rPr lang="en-US" dirty="0"/>
              <a:t> metatarsal; Hallux   Rigidus = pain d/t an arthritic joint</a:t>
            </a:r>
          </a:p>
        </p:txBody>
      </p:sp>
      <p:sp>
        <p:nvSpPr>
          <p:cNvPr id="4" name="TextBox 3">
            <a:extLst>
              <a:ext uri="{FF2B5EF4-FFF2-40B4-BE49-F238E27FC236}">
                <a16:creationId xmlns:a16="http://schemas.microsoft.com/office/drawing/2014/main" id="{AF3C5381-DEC8-A2D0-3B1F-7FD8C66C520B}"/>
              </a:ext>
            </a:extLst>
          </p:cNvPr>
          <p:cNvSpPr txBox="1"/>
          <p:nvPr/>
        </p:nvSpPr>
        <p:spPr>
          <a:xfrm>
            <a:off x="269501" y="6386731"/>
            <a:ext cx="3985146" cy="369332"/>
          </a:xfrm>
          <a:prstGeom prst="rect">
            <a:avLst/>
          </a:prstGeom>
          <a:noFill/>
        </p:spPr>
        <p:txBody>
          <a:bodyPr wrap="square" rtlCol="0">
            <a:spAutoFit/>
          </a:bodyPr>
          <a:lstStyle/>
          <a:p>
            <a:r>
              <a:rPr lang="en-US" dirty="0">
                <a:solidFill>
                  <a:schemeClr val="bg1"/>
                </a:solidFill>
              </a:rPr>
              <a:t>Patel et al, Lam et al</a:t>
            </a:r>
          </a:p>
        </p:txBody>
      </p:sp>
    </p:spTree>
    <p:extLst>
      <p:ext uri="{BB962C8B-B14F-4D97-AF65-F5344CB8AC3E}">
        <p14:creationId xmlns:p14="http://schemas.microsoft.com/office/powerpoint/2010/main" val="105549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8C20-C375-8CFC-FB1C-6EF0BB40BD22}"/>
              </a:ext>
            </a:extLst>
          </p:cNvPr>
          <p:cNvSpPr>
            <a:spLocks noGrp="1"/>
          </p:cNvSpPr>
          <p:nvPr>
            <p:ph type="title"/>
          </p:nvPr>
        </p:nvSpPr>
        <p:spPr/>
        <p:txBody>
          <a:bodyPr/>
          <a:lstStyle/>
          <a:p>
            <a:r>
              <a:rPr lang="en-US" dirty="0"/>
              <a:t>Foot/Ankle Biomechanics </a:t>
            </a:r>
          </a:p>
        </p:txBody>
      </p:sp>
      <p:sp>
        <p:nvSpPr>
          <p:cNvPr id="3" name="Content Placeholder 2">
            <a:extLst>
              <a:ext uri="{FF2B5EF4-FFF2-40B4-BE49-F238E27FC236}">
                <a16:creationId xmlns:a16="http://schemas.microsoft.com/office/drawing/2014/main" id="{47DA33FF-6DD6-6733-EFBF-C0BDF38841AB}"/>
              </a:ext>
            </a:extLst>
          </p:cNvPr>
          <p:cNvSpPr>
            <a:spLocks noGrp="1"/>
          </p:cNvSpPr>
          <p:nvPr>
            <p:ph idx="1"/>
          </p:nvPr>
        </p:nvSpPr>
        <p:spPr>
          <a:xfrm>
            <a:off x="1097279" y="1845733"/>
            <a:ext cx="7230291" cy="4145927"/>
          </a:xfrm>
        </p:spPr>
        <p:txBody>
          <a:bodyPr>
            <a:normAutofit fontScale="92500" lnSpcReduction="20000"/>
          </a:bodyPr>
          <a:lstStyle/>
          <a:p>
            <a:r>
              <a:rPr lang="en-US" sz="1800" u="sng" dirty="0"/>
              <a:t>Triplanar Motion:</a:t>
            </a:r>
            <a:r>
              <a:rPr lang="en-US" sz="1800" dirty="0"/>
              <a:t> pronation and supination have an oblique axis that incorporates movement elements in </a:t>
            </a:r>
            <a:r>
              <a:rPr lang="en-US" sz="1800" i="1" dirty="0"/>
              <a:t>multiple planes </a:t>
            </a:r>
            <a:r>
              <a:rPr lang="en-US" sz="1800" dirty="0"/>
              <a:t>from </a:t>
            </a:r>
            <a:r>
              <a:rPr lang="en-US" sz="1800" i="1" dirty="0"/>
              <a:t>multiple joints </a:t>
            </a:r>
          </a:p>
          <a:p>
            <a:pPr>
              <a:buFont typeface="Wingdings" panose="05000000000000000000" pitchFamily="2" charset="2"/>
              <a:buChar char="§"/>
            </a:pPr>
            <a:r>
              <a:rPr lang="en-US" sz="1800" dirty="0"/>
              <a:t> </a:t>
            </a:r>
            <a:r>
              <a:rPr lang="en-US" sz="1800" b="1" dirty="0"/>
              <a:t>Pronation</a:t>
            </a:r>
            <a:r>
              <a:rPr lang="en-US" sz="1800" dirty="0"/>
              <a:t> – eversion, abduction, dorsiflexion</a:t>
            </a:r>
          </a:p>
          <a:p>
            <a:pPr>
              <a:buFont typeface="Wingdings" panose="05000000000000000000" pitchFamily="2" charset="2"/>
              <a:buChar char="§"/>
            </a:pPr>
            <a:r>
              <a:rPr lang="en-US" sz="1800" dirty="0"/>
              <a:t> </a:t>
            </a:r>
            <a:r>
              <a:rPr lang="en-US" sz="1800" b="1" dirty="0"/>
              <a:t>Supination</a:t>
            </a:r>
            <a:r>
              <a:rPr lang="en-US" sz="1800" dirty="0"/>
              <a:t> – inversion, adduction, plantar flexion</a:t>
            </a:r>
          </a:p>
          <a:p>
            <a:pPr marL="0" indent="0">
              <a:buNone/>
            </a:pPr>
            <a:r>
              <a:rPr lang="en-US" sz="1800" dirty="0"/>
              <a:t>Each joint in the foot and ankle is designed to do business in one or more of these 3 planes. When they all work together properly, the foot and ankle unit is a structural miracle for </a:t>
            </a:r>
            <a:r>
              <a:rPr lang="en-US" sz="1800" u="sng" dirty="0"/>
              <a:t>stability with propulsion</a:t>
            </a:r>
            <a:r>
              <a:rPr lang="en-US" sz="1800" dirty="0"/>
              <a:t>, </a:t>
            </a:r>
            <a:r>
              <a:rPr lang="en-US" sz="1800" u="sng" dirty="0"/>
              <a:t>shock absorption</a:t>
            </a:r>
            <a:r>
              <a:rPr lang="en-US" sz="1800" dirty="0"/>
              <a:t>, and </a:t>
            </a:r>
            <a:r>
              <a:rPr lang="en-US" sz="1800" u="sng" dirty="0"/>
              <a:t>mobile adaptation</a:t>
            </a:r>
            <a:r>
              <a:rPr lang="en-US" sz="1800" dirty="0"/>
              <a:t> to environmental challenges.  When one or more joints aren’t pulling their weight and compensatory measures are either exhausted or unavailable, problems arise.  </a:t>
            </a:r>
          </a:p>
          <a:p>
            <a:pPr>
              <a:buFont typeface="Wingdings" panose="05000000000000000000" pitchFamily="2" charset="2"/>
              <a:buChar char="§"/>
            </a:pPr>
            <a:r>
              <a:rPr lang="en-US" sz="1800" dirty="0"/>
              <a:t> Talocrural – </a:t>
            </a:r>
            <a:r>
              <a:rPr lang="en-US" sz="1800" b="1" dirty="0"/>
              <a:t>PF/DF</a:t>
            </a:r>
          </a:p>
          <a:p>
            <a:pPr>
              <a:buFont typeface="Wingdings" panose="05000000000000000000" pitchFamily="2" charset="2"/>
              <a:buChar char="§"/>
            </a:pPr>
            <a:r>
              <a:rPr lang="en-US" sz="1800" dirty="0"/>
              <a:t> Subtalar – 1) </a:t>
            </a:r>
            <a:r>
              <a:rPr lang="en-US" sz="1800" b="1" dirty="0"/>
              <a:t>INV/EV</a:t>
            </a:r>
            <a:r>
              <a:rPr lang="en-US" sz="1800" dirty="0"/>
              <a:t>, 2) ABD/ADD, 3) PF/DF</a:t>
            </a:r>
          </a:p>
          <a:p>
            <a:pPr>
              <a:buFont typeface="Wingdings" panose="05000000000000000000" pitchFamily="2" charset="2"/>
              <a:buChar char="§"/>
            </a:pPr>
            <a:r>
              <a:rPr lang="en-US" sz="1800" dirty="0"/>
              <a:t> Transverse Tarsal – 1) </a:t>
            </a:r>
            <a:r>
              <a:rPr lang="en-US" sz="1800" b="1" dirty="0"/>
              <a:t>INV/EV</a:t>
            </a:r>
            <a:r>
              <a:rPr lang="en-US" sz="1800" dirty="0"/>
              <a:t>, 2) </a:t>
            </a:r>
            <a:r>
              <a:rPr lang="en-US" sz="1800" b="1" dirty="0"/>
              <a:t>ABD/ADD</a:t>
            </a:r>
            <a:r>
              <a:rPr lang="en-US" sz="1800" dirty="0"/>
              <a:t>, 3) PF/DF</a:t>
            </a:r>
          </a:p>
          <a:p>
            <a:pPr>
              <a:buFont typeface="Wingdings" panose="05000000000000000000" pitchFamily="2" charset="2"/>
              <a:buChar char="§"/>
            </a:pPr>
            <a:r>
              <a:rPr lang="en-US" sz="1800" dirty="0"/>
              <a:t> Midfoot – should not move; keystone wedging with truss support to achieve rigid foot </a:t>
            </a:r>
          </a:p>
          <a:p>
            <a:pPr marL="0" indent="0">
              <a:buNone/>
            </a:pPr>
            <a:endParaRPr lang="en-US" dirty="0"/>
          </a:p>
        </p:txBody>
      </p:sp>
      <p:pic>
        <p:nvPicPr>
          <p:cNvPr id="4" name="Picture 3" descr="A picture containing text, map&#10;&#10;Description automatically generated">
            <a:extLst>
              <a:ext uri="{FF2B5EF4-FFF2-40B4-BE49-F238E27FC236}">
                <a16:creationId xmlns:a16="http://schemas.microsoft.com/office/drawing/2014/main" id="{6E13C265-1620-2086-B048-82C144058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1742" y="1968301"/>
            <a:ext cx="3400926" cy="4023360"/>
          </a:xfrm>
          <a:prstGeom prst="rect">
            <a:avLst/>
          </a:prstGeom>
        </p:spPr>
      </p:pic>
      <p:sp>
        <p:nvSpPr>
          <p:cNvPr id="5" name="TextBox 4">
            <a:extLst>
              <a:ext uri="{FF2B5EF4-FFF2-40B4-BE49-F238E27FC236}">
                <a16:creationId xmlns:a16="http://schemas.microsoft.com/office/drawing/2014/main" id="{3C184BE0-ADB7-5339-4916-322860FD788E}"/>
              </a:ext>
            </a:extLst>
          </p:cNvPr>
          <p:cNvSpPr txBox="1"/>
          <p:nvPr/>
        </p:nvSpPr>
        <p:spPr>
          <a:xfrm>
            <a:off x="332070" y="6397687"/>
            <a:ext cx="11381509" cy="369332"/>
          </a:xfrm>
          <a:prstGeom prst="rect">
            <a:avLst/>
          </a:prstGeom>
          <a:noFill/>
        </p:spPr>
        <p:txBody>
          <a:bodyPr wrap="square" rtlCol="0">
            <a:spAutoFit/>
          </a:bodyPr>
          <a:lstStyle/>
          <a:p>
            <a:r>
              <a:rPr lang="en-US" dirty="0">
                <a:solidFill>
                  <a:schemeClr val="bg1"/>
                </a:solidFill>
              </a:rPr>
              <a:t>Dr. Mike </a:t>
            </a:r>
            <a:r>
              <a:rPr lang="en-US" dirty="0" err="1">
                <a:solidFill>
                  <a:schemeClr val="bg1"/>
                </a:solidFill>
              </a:rPr>
              <a:t>Lewek</a:t>
            </a:r>
            <a:r>
              <a:rPr lang="en-US" dirty="0">
                <a:solidFill>
                  <a:schemeClr val="bg1"/>
                </a:solidFill>
              </a:rPr>
              <a:t>, Biomechanics, </a:t>
            </a:r>
            <a:r>
              <a:rPr lang="en-US" i="1" dirty="0">
                <a:solidFill>
                  <a:schemeClr val="bg1"/>
                </a:solidFill>
              </a:rPr>
              <a:t>Foot and Ankle, </a:t>
            </a:r>
            <a:r>
              <a:rPr lang="en-US" dirty="0">
                <a:solidFill>
                  <a:schemeClr val="bg1"/>
                </a:solidFill>
              </a:rPr>
              <a:t>Dr. Mike Gross, MSK II</a:t>
            </a:r>
            <a:r>
              <a:rPr lang="en-US" i="1" dirty="0">
                <a:solidFill>
                  <a:schemeClr val="bg1"/>
                </a:solidFill>
              </a:rPr>
              <a:t>, Foot and Ankle</a:t>
            </a:r>
          </a:p>
        </p:txBody>
      </p:sp>
    </p:spTree>
    <p:extLst>
      <p:ext uri="{BB962C8B-B14F-4D97-AF65-F5344CB8AC3E}">
        <p14:creationId xmlns:p14="http://schemas.microsoft.com/office/powerpoint/2010/main" val="1245238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EBB2-46F4-E2CD-6DB3-8A68566FBF18}"/>
              </a:ext>
            </a:extLst>
          </p:cNvPr>
          <p:cNvSpPr>
            <a:spLocks noGrp="1"/>
          </p:cNvSpPr>
          <p:nvPr>
            <p:ph type="title"/>
          </p:nvPr>
        </p:nvSpPr>
        <p:spPr/>
        <p:txBody>
          <a:bodyPr/>
          <a:lstStyle/>
          <a:p>
            <a:r>
              <a:rPr lang="en-US" dirty="0"/>
              <a:t>Pathological Drivers</a:t>
            </a:r>
          </a:p>
        </p:txBody>
      </p:sp>
      <p:sp>
        <p:nvSpPr>
          <p:cNvPr id="3" name="Content Placeholder 2">
            <a:extLst>
              <a:ext uri="{FF2B5EF4-FFF2-40B4-BE49-F238E27FC236}">
                <a16:creationId xmlns:a16="http://schemas.microsoft.com/office/drawing/2014/main" id="{8986523C-8F42-3A82-CFB8-D36AD4AD81C6}"/>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Anatomical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Hallux valgus, long 1</a:t>
            </a:r>
            <a:r>
              <a:rPr kumimoji="0" lang="en-US" sz="18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metatarsal, elevated 1</a:t>
            </a:r>
            <a:r>
              <a:rPr kumimoji="0" lang="en-US" sz="18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metatarsal</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Biomechanical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Tight triceps surae, reduced ankle ROM, prolonged or excessive foot pronation with gait </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Activity/Training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Repetitive stress, training errors, sport/activity specific (ballet dancers)</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Environmental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Running/walking uphill, or on hard terrain</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Equipment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Shoes with tight toe box, inadequate arch support in deficient foot </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Personal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Female gender, Hx of trauma to the area, </a:t>
            </a:r>
            <a:r>
              <a:rPr lang="en-US" sz="1800" dirty="0">
                <a:solidFill>
                  <a:srgbClr val="000000">
                    <a:lumMod val="75000"/>
                    <a:lumOff val="25000"/>
                  </a:srgbClr>
                </a:solidFill>
                <a:latin typeface="Calibri" panose="020F0502020204030204"/>
              </a:rPr>
              <a:t>Hx of OA,</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iatrogenic (Sx), inflammatory conditions (gout, RA, metabolic conditions, osteochondritis dissecans) </a:t>
            </a:r>
            <a:endParaRPr lang="en-US" dirty="0"/>
          </a:p>
        </p:txBody>
      </p:sp>
      <p:sp>
        <p:nvSpPr>
          <p:cNvPr id="4" name="TextBox 3">
            <a:extLst>
              <a:ext uri="{FF2B5EF4-FFF2-40B4-BE49-F238E27FC236}">
                <a16:creationId xmlns:a16="http://schemas.microsoft.com/office/drawing/2014/main" id="{235E0699-F040-FA93-C9FF-96DB16A2D3AF}"/>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Patel et al, Lam et al, Senga et al, clinical commentary  </a:t>
            </a:r>
          </a:p>
        </p:txBody>
      </p:sp>
    </p:spTree>
    <p:extLst>
      <p:ext uri="{BB962C8B-B14F-4D97-AF65-F5344CB8AC3E}">
        <p14:creationId xmlns:p14="http://schemas.microsoft.com/office/powerpoint/2010/main" val="78121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CAA5-7250-BB67-23F2-F6EFBFD2B731}"/>
              </a:ext>
            </a:extLst>
          </p:cNvPr>
          <p:cNvSpPr>
            <a:spLocks noGrp="1"/>
          </p:cNvSpPr>
          <p:nvPr>
            <p:ph type="title"/>
          </p:nvPr>
        </p:nvSpPr>
        <p:spPr/>
        <p:txBody>
          <a:bodyPr/>
          <a:lstStyle/>
          <a:p>
            <a:r>
              <a:rPr lang="en-US" dirty="0"/>
              <a:t>Intervention </a:t>
            </a:r>
          </a:p>
        </p:txBody>
      </p:sp>
      <p:sp>
        <p:nvSpPr>
          <p:cNvPr id="3" name="Content Placeholder 2">
            <a:extLst>
              <a:ext uri="{FF2B5EF4-FFF2-40B4-BE49-F238E27FC236}">
                <a16:creationId xmlns:a16="http://schemas.microsoft.com/office/drawing/2014/main" id="{BB0CF719-7893-6C4B-148A-5E689067C5CB}"/>
              </a:ext>
            </a:extLst>
          </p:cNvPr>
          <p:cNvSpPr>
            <a:spLocks noGrp="1"/>
          </p:cNvSpPr>
          <p:nvPr>
            <p:ph idx="1"/>
          </p:nvPr>
        </p:nvSpPr>
        <p:spPr>
          <a:xfrm>
            <a:off x="1097280" y="1845733"/>
            <a:ext cx="10058400" cy="4292003"/>
          </a:xfrm>
        </p:spPr>
        <p:txBody>
          <a:bodyPr>
            <a:normAutofit fontScale="85000" lnSpcReduction="10000"/>
          </a:bodyPr>
          <a:lstStyle/>
          <a:p>
            <a:pPr marL="91440" marR="0" lvl="0" indent="-91440" algn="l" defTabSz="914400" rtl="0" eaLnBrk="1" fontAlgn="auto" latinLnBrk="0" hangingPunct="1">
              <a:lnSpc>
                <a:spcPct val="90000"/>
              </a:lnSpc>
              <a:spcBef>
                <a:spcPts val="0"/>
              </a:spcBef>
              <a:spcAft>
                <a:spcPts val="0"/>
              </a:spcAft>
              <a:buClr>
                <a:srgbClr val="E48312"/>
              </a:buClr>
              <a:buSzPct val="100000"/>
              <a:buFont typeface="Calibri" panose="020F0502020204030204" pitchFamily="34" charset="0"/>
              <a:buChar char=" "/>
              <a:tabLst/>
              <a:defRPr/>
            </a:pPr>
            <a:r>
              <a:rPr kumimoji="0" lang="en-US" sz="19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Activity Modification </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If highly irritable/edematous, rest from offending activities x4 weeks, manage drivers</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lang="en-US" sz="1900" dirty="0">
                <a:solidFill>
                  <a:srgbClr val="000000">
                    <a:lumMod val="75000"/>
                    <a:lumOff val="25000"/>
                  </a:srgbClr>
                </a:solidFill>
                <a:latin typeface="Calibri" panose="020F0502020204030204"/>
              </a:rPr>
              <a:t> Avoid wearing high heels</a:t>
            </a:r>
            <a:endPar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Education to remain active outside of aggravating activities (cycling/aquatic therapy); adjust activity/training parameters  </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Graded return to activity; monitor response </a:t>
            </a:r>
          </a:p>
          <a:p>
            <a:pPr marL="0" marR="0" lvl="0" indent="0" algn="l" defTabSz="914400" rtl="0" eaLnBrk="1" fontAlgn="auto" latinLnBrk="0" hangingPunct="1">
              <a:lnSpc>
                <a:spcPct val="90000"/>
              </a:lnSpc>
              <a:spcBef>
                <a:spcPts val="0"/>
              </a:spcBef>
              <a:spcAft>
                <a:spcPts val="0"/>
              </a:spcAft>
              <a:buClr>
                <a:srgbClr val="E48312"/>
              </a:buClr>
              <a:buSzPct val="100000"/>
              <a:buNone/>
              <a:tabLst/>
              <a:defRPr/>
            </a:pPr>
            <a:r>
              <a:rPr kumimoji="0" lang="en-US" sz="19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Environmental Modification</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lang="en-US" sz="1900" dirty="0">
                <a:solidFill>
                  <a:srgbClr val="000000">
                    <a:lumMod val="75000"/>
                    <a:lumOff val="25000"/>
                  </a:srgbClr>
                </a:solidFill>
                <a:latin typeface="Calibri" panose="020F0502020204030204"/>
              </a:rPr>
              <a:t> Walking/running on grass or dirt instead of concrete</a:t>
            </a:r>
            <a:endPar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
                <a:srgbClr val="E48312"/>
              </a:buClr>
              <a:buSzPct val="100000"/>
              <a:buFont typeface="Calibri" panose="020F0502020204030204" pitchFamily="34" charset="0"/>
              <a:buNone/>
              <a:tabLst/>
              <a:defRPr/>
            </a:pPr>
            <a:r>
              <a:rPr kumimoji="0" lang="en-US" sz="19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Manual Therapy </a:t>
            </a:r>
          </a:p>
          <a:p>
            <a:pPr>
              <a:spcBef>
                <a:spcPts val="0"/>
              </a:spcBef>
              <a:spcAft>
                <a:spcPts val="0"/>
              </a:spcAft>
              <a:buClr>
                <a:srgbClr val="E48312"/>
              </a:buClr>
              <a:buFont typeface="Wingdings" panose="05000000000000000000" pitchFamily="2" charset="2"/>
              <a:buChar char="§"/>
              <a:defRPr/>
            </a:pP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Distraction of 1</a:t>
            </a:r>
            <a:r>
              <a:rPr kumimoji="0" lang="en-US" sz="19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t>st</a:t>
            </a: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MTP with dorsal/plantar glides, Grade III mobilization to medial/lateral sesamoids (probably only effective in those with hallux Limitus vs rigidus), talocrural glides to maintain or improve ROM at the ankle joint </a:t>
            </a:r>
          </a:p>
          <a:p>
            <a:pPr marL="0" marR="0" lvl="0" indent="0" algn="l" defTabSz="914400" rtl="0" eaLnBrk="1" fontAlgn="auto" latinLnBrk="0" hangingPunct="1">
              <a:lnSpc>
                <a:spcPct val="90000"/>
              </a:lnSpc>
              <a:spcBef>
                <a:spcPts val="0"/>
              </a:spcBef>
              <a:spcAft>
                <a:spcPts val="0"/>
              </a:spcAft>
              <a:buClr>
                <a:srgbClr val="E48312"/>
              </a:buClr>
              <a:buSzPct val="100000"/>
              <a:buNone/>
              <a:tabLst/>
              <a:defRPr/>
            </a:pPr>
            <a:r>
              <a:rPr kumimoji="0" lang="en-US" sz="19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Stretching/Exercise</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Stretching of triceps surae to maintain or improve ROM at ankle joint</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Isometric/isotonic strengthening of flexor hallucis longus and plantar intrinsics to improve 1</a:t>
            </a:r>
            <a:r>
              <a:rPr kumimoji="0" lang="en-US" sz="19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t>st</a:t>
            </a: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MTP stability </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lang="en-US" sz="1900" dirty="0">
                <a:solidFill>
                  <a:srgbClr val="000000">
                    <a:lumMod val="75000"/>
                    <a:lumOff val="25000"/>
                  </a:srgbClr>
                </a:solidFill>
                <a:latin typeface="Calibri" panose="020F0502020204030204"/>
              </a:rPr>
              <a:t> Progression to single leg exercises to improve functional stability (single leg balance, rocker board, BOSU, star excursion)</a:t>
            </a:r>
            <a:endPar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
                <a:srgbClr val="E48312"/>
              </a:buClr>
              <a:buSzPct val="100000"/>
              <a:buFont typeface="Calibri" panose="020F0502020204030204" pitchFamily="34" charset="0"/>
              <a:buNone/>
              <a:tabLst/>
              <a:defRPr/>
            </a:pPr>
            <a:r>
              <a:rPr kumimoji="0" lang="en-US" sz="19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Footwear </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Shoes with rocker bottom and stiff toe break to avoid painful DF of first MTP </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Shoes with a high/wide toe box to avoid contact pressure over osteophytes</a:t>
            </a:r>
          </a:p>
          <a:p>
            <a:pPr marL="0" marR="0" lvl="0" indent="0" algn="l" defTabSz="914400" rtl="0" eaLnBrk="1" fontAlgn="auto" latinLnBrk="0" hangingPunct="1">
              <a:lnSpc>
                <a:spcPct val="90000"/>
              </a:lnSpc>
              <a:spcBef>
                <a:spcPts val="0"/>
              </a:spcBef>
              <a:spcAft>
                <a:spcPts val="0"/>
              </a:spcAft>
              <a:buClr>
                <a:srgbClr val="E48312"/>
              </a:buClr>
              <a:buSzPct val="100000"/>
              <a:buFont typeface="Calibri" panose="020F0502020204030204" pitchFamily="34" charset="0"/>
              <a:buNone/>
              <a:tabLst/>
              <a:defRPr/>
            </a:pPr>
            <a:r>
              <a:rPr kumimoji="0" lang="en-US" sz="19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Orthoses</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kumimoji="0" lang="en-US" sz="19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1</a:t>
            </a:r>
            <a:r>
              <a:rPr kumimoji="0" lang="en-US" sz="19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t>st</a:t>
            </a:r>
            <a:r>
              <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Metatarsal pad or arch just proximal to head to place joint in more PF position (less compression dorsally) </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lang="en-US" sz="1900" dirty="0">
                <a:solidFill>
                  <a:srgbClr val="000000">
                    <a:lumMod val="75000"/>
                    <a:lumOff val="25000"/>
                  </a:srgbClr>
                </a:solidFill>
                <a:latin typeface="Calibri" panose="020F0502020204030204"/>
              </a:rPr>
              <a:t> Carbon fiber shank as splint to limit dorsiflexion of 1</a:t>
            </a:r>
            <a:r>
              <a:rPr lang="en-US" sz="1900" baseline="30000" dirty="0">
                <a:solidFill>
                  <a:srgbClr val="000000">
                    <a:lumMod val="75000"/>
                    <a:lumOff val="25000"/>
                  </a:srgbClr>
                </a:solidFill>
                <a:latin typeface="Calibri" panose="020F0502020204030204"/>
              </a:rPr>
              <a:t>st</a:t>
            </a:r>
            <a:r>
              <a:rPr lang="en-US" sz="1900" dirty="0">
                <a:solidFill>
                  <a:srgbClr val="000000">
                    <a:lumMod val="75000"/>
                    <a:lumOff val="25000"/>
                  </a:srgbClr>
                </a:solidFill>
                <a:latin typeface="Calibri" panose="020F0502020204030204"/>
              </a:rPr>
              <a:t> MTP and decreased forces acting on the forefoot</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r>
              <a:rPr lang="en-US" sz="1900" dirty="0">
                <a:solidFill>
                  <a:srgbClr val="000000">
                    <a:lumMod val="75000"/>
                    <a:lumOff val="25000"/>
                  </a:srgbClr>
                </a:solidFill>
                <a:latin typeface="Calibri" panose="020F0502020204030204"/>
              </a:rPr>
              <a:t> Make sure that inserts don’t limit space in the toe box too much</a:t>
            </a:r>
          </a:p>
          <a:p>
            <a:pPr marL="91440" marR="0" lvl="0" indent="-91440" algn="l" defTabSz="914400" rtl="0" eaLnBrk="1" fontAlgn="auto" latinLnBrk="0" hangingPunct="1">
              <a:lnSpc>
                <a:spcPct val="90000"/>
              </a:lnSpc>
              <a:spcBef>
                <a:spcPts val="0"/>
              </a:spcBef>
              <a:spcAft>
                <a:spcPts val="0"/>
              </a:spcAft>
              <a:buClr>
                <a:srgbClr val="E48312"/>
              </a:buClr>
              <a:buSzPct val="100000"/>
              <a:buFont typeface="Wingdings" panose="05000000000000000000" pitchFamily="2" charset="2"/>
              <a:buChar char="§"/>
              <a:tabLst/>
              <a:defRPr/>
            </a:pPr>
            <a:endParaRPr kumimoji="0" lang="en-US" sz="19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4" name="TextBox 3">
            <a:extLst>
              <a:ext uri="{FF2B5EF4-FFF2-40B4-BE49-F238E27FC236}">
                <a16:creationId xmlns:a16="http://schemas.microsoft.com/office/drawing/2014/main" id="{35E5E1DC-F5CB-12E7-D63D-CED9F17FFB78}"/>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Patel et al, Shamus et al, Finch et al, Colo et al</a:t>
            </a:r>
          </a:p>
        </p:txBody>
      </p:sp>
      <p:pic>
        <p:nvPicPr>
          <p:cNvPr id="3074" name="Picture 2" descr="Amazon.com: Dr. Jills Left Dancer Sesamoid Felt Pads Thick 1/4 (10) :  Health &amp; Household">
            <a:extLst>
              <a:ext uri="{FF2B5EF4-FFF2-40B4-BE49-F238E27FC236}">
                <a16:creationId xmlns:a16="http://schemas.microsoft.com/office/drawing/2014/main" id="{9D99C1C3-23FD-5881-A8CF-0BE31691B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640" y="104652"/>
            <a:ext cx="2121785" cy="22055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st Hoka Running Shoes 2023 | Hoka Running Shoe Reviews">
            <a:extLst>
              <a:ext uri="{FF2B5EF4-FFF2-40B4-BE49-F238E27FC236}">
                <a16:creationId xmlns:a16="http://schemas.microsoft.com/office/drawing/2014/main" id="{8036E097-AC6B-1877-3BFB-902AA8EE9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628" y="10465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EC83CBF-571D-F485-418B-9B0F8FF4A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0680" y="478028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37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808DE-A317-3D7C-5C91-1854785D166E}"/>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a:solidFill>
                  <a:schemeClr val="tx2"/>
                </a:solidFill>
              </a:rPr>
              <a:t>Ankle Mortise OA</a:t>
            </a:r>
          </a:p>
        </p:txBody>
      </p:sp>
      <p:sp>
        <p:nvSpPr>
          <p:cNvPr id="15"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42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4F34-4107-4048-C3E8-23CF5218CC37}"/>
              </a:ext>
            </a:extLst>
          </p:cNvPr>
          <p:cNvSpPr>
            <a:spLocks noGrp="1"/>
          </p:cNvSpPr>
          <p:nvPr>
            <p:ph type="title"/>
          </p:nvPr>
        </p:nvSpPr>
        <p:spPr/>
        <p:txBody>
          <a:bodyPr/>
          <a:lstStyle/>
          <a:p>
            <a:r>
              <a:rPr lang="en-US" dirty="0"/>
              <a:t>Anatomy and Biomechanics</a:t>
            </a:r>
          </a:p>
        </p:txBody>
      </p:sp>
      <p:pic>
        <p:nvPicPr>
          <p:cNvPr id="3" name="Picture 2">
            <a:extLst>
              <a:ext uri="{FF2B5EF4-FFF2-40B4-BE49-F238E27FC236}">
                <a16:creationId xmlns:a16="http://schemas.microsoft.com/office/drawing/2014/main" id="{F6B912F8-2209-1D89-8213-C97CEB19EB94}"/>
              </a:ext>
            </a:extLst>
          </p:cNvPr>
          <p:cNvPicPr>
            <a:picLocks noChangeAspect="1"/>
          </p:cNvPicPr>
          <p:nvPr/>
        </p:nvPicPr>
        <p:blipFill>
          <a:blip r:embed="rId2"/>
          <a:stretch>
            <a:fillRect/>
          </a:stretch>
        </p:blipFill>
        <p:spPr>
          <a:xfrm>
            <a:off x="9589629" y="1836844"/>
            <a:ext cx="2345416" cy="4409735"/>
          </a:xfrm>
          <a:prstGeom prst="rect">
            <a:avLst/>
          </a:prstGeom>
        </p:spPr>
      </p:pic>
      <p:sp>
        <p:nvSpPr>
          <p:cNvPr id="4" name="TextBox 3">
            <a:extLst>
              <a:ext uri="{FF2B5EF4-FFF2-40B4-BE49-F238E27FC236}">
                <a16:creationId xmlns:a16="http://schemas.microsoft.com/office/drawing/2014/main" id="{E0E3DFC6-109D-8641-D41A-860FCB5EF715}"/>
              </a:ext>
            </a:extLst>
          </p:cNvPr>
          <p:cNvSpPr txBox="1"/>
          <p:nvPr/>
        </p:nvSpPr>
        <p:spPr>
          <a:xfrm>
            <a:off x="148856" y="1836844"/>
            <a:ext cx="4996364" cy="5355312"/>
          </a:xfrm>
          <a:prstGeom prst="rect">
            <a:avLst/>
          </a:prstGeom>
          <a:noFill/>
        </p:spPr>
        <p:txBody>
          <a:bodyPr wrap="square" rtlCol="0">
            <a:spAutoFit/>
          </a:bodyPr>
          <a:lstStyle/>
          <a:p>
            <a:r>
              <a:rPr lang="en-US" b="1" u="sng" dirty="0"/>
              <a:t>Talocrural Joint: </a:t>
            </a:r>
          </a:p>
          <a:p>
            <a:pPr marL="285750" indent="-285750">
              <a:buFont typeface="Wingdings" panose="05000000000000000000" pitchFamily="2" charset="2"/>
              <a:buChar char="§"/>
            </a:pPr>
            <a:r>
              <a:rPr lang="en-US" dirty="0"/>
              <a:t>Distal tibia/fibula form ankle “mortise” in which the trochlea of the talus articulates </a:t>
            </a:r>
          </a:p>
          <a:p>
            <a:pPr marL="285750" indent="-285750">
              <a:buFont typeface="Wingdings" panose="05000000000000000000" pitchFamily="2" charset="2"/>
              <a:buChar char="§"/>
            </a:pPr>
            <a:r>
              <a:rPr lang="en-US" dirty="0"/>
              <a:t>Greatest congruency in max dorsiflexion in WB; closed packed position </a:t>
            </a:r>
          </a:p>
          <a:p>
            <a:pPr marL="285750" indent="-285750">
              <a:buFont typeface="Wingdings" panose="05000000000000000000" pitchFamily="2" charset="2"/>
              <a:buChar char="§"/>
            </a:pPr>
            <a:r>
              <a:rPr lang="en-US" dirty="0"/>
              <a:t>Majority of load transferred through the talar dome (tibia)</a:t>
            </a:r>
          </a:p>
          <a:p>
            <a:pPr marL="285750" indent="-285750">
              <a:buFont typeface="Wingdings" panose="05000000000000000000" pitchFamily="2" charset="2"/>
              <a:buChar char="§"/>
            </a:pPr>
            <a:r>
              <a:rPr lang="en-US" dirty="0"/>
              <a:t>Talus is wider anteriorly – with dorsiflexion, increase in load distribution to medial and lateral surfaces of the mortise </a:t>
            </a:r>
          </a:p>
          <a:p>
            <a:pPr marL="285750" indent="-285750">
              <a:buFont typeface="Wingdings" panose="05000000000000000000" pitchFamily="2" charset="2"/>
              <a:buChar char="§"/>
            </a:pPr>
            <a:r>
              <a:rPr lang="en-US" dirty="0"/>
              <a:t>Mortise extends further laterally </a:t>
            </a:r>
          </a:p>
          <a:p>
            <a:pPr marL="285750" indent="-285750">
              <a:buFont typeface="Wingdings" panose="05000000000000000000" pitchFamily="2" charset="2"/>
              <a:buChar char="§"/>
            </a:pPr>
            <a:r>
              <a:rPr lang="en-US" dirty="0"/>
              <a:t>Large contact area in joint makes this a rarer site for arthritis than other major LE joints  - alignment issues inc. risk</a:t>
            </a:r>
          </a:p>
          <a:p>
            <a:pPr marL="285750" indent="-285750">
              <a:buFont typeface="Wingdings" panose="05000000000000000000" pitchFamily="2" charset="2"/>
              <a:buChar char="§"/>
            </a:pPr>
            <a:r>
              <a:rPr lang="en-US" dirty="0"/>
              <a:t>Congruency within the mortise is greatest in subtalar joint neutral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5" name="TextBox 4">
            <a:extLst>
              <a:ext uri="{FF2B5EF4-FFF2-40B4-BE49-F238E27FC236}">
                <a16:creationId xmlns:a16="http://schemas.microsoft.com/office/drawing/2014/main" id="{4FDCB30D-F31D-01A2-B8B4-EB9A9EE5240A}"/>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Brockett et al, Dr. Mike </a:t>
            </a:r>
            <a:r>
              <a:rPr lang="en-US" dirty="0" err="1">
                <a:solidFill>
                  <a:schemeClr val="bg1"/>
                </a:solidFill>
              </a:rPr>
              <a:t>Lewek</a:t>
            </a:r>
            <a:r>
              <a:rPr lang="en-US" dirty="0">
                <a:solidFill>
                  <a:schemeClr val="bg1"/>
                </a:solidFill>
              </a:rPr>
              <a:t>, Biomechanics, </a:t>
            </a:r>
            <a:r>
              <a:rPr lang="en-US" i="1" dirty="0">
                <a:solidFill>
                  <a:schemeClr val="bg1"/>
                </a:solidFill>
              </a:rPr>
              <a:t>Foot and Ankle</a:t>
            </a:r>
          </a:p>
        </p:txBody>
      </p:sp>
      <p:pic>
        <p:nvPicPr>
          <p:cNvPr id="1026" name="Picture 2" descr="1. Biomechanics of ankle joint subtalar joint and foot">
            <a:extLst>
              <a:ext uri="{FF2B5EF4-FFF2-40B4-BE49-F238E27FC236}">
                <a16:creationId xmlns:a16="http://schemas.microsoft.com/office/drawing/2014/main" id="{7EE6F170-761E-87E4-8AB2-00A4DB12B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848" y="3080714"/>
            <a:ext cx="4221153" cy="316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45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nterolateral Ankle Impingement - FootEducation">
            <a:extLst>
              <a:ext uri="{FF2B5EF4-FFF2-40B4-BE49-F238E27FC236}">
                <a16:creationId xmlns:a16="http://schemas.microsoft.com/office/drawing/2014/main" id="{8C674C5B-77C8-1EF5-F479-5137B795B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137" y="425432"/>
            <a:ext cx="4270977" cy="540121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Curved Right 2">
            <a:extLst>
              <a:ext uri="{FF2B5EF4-FFF2-40B4-BE49-F238E27FC236}">
                <a16:creationId xmlns:a16="http://schemas.microsoft.com/office/drawing/2014/main" id="{5ACF9E53-3372-2476-E4CE-7421900C1187}"/>
              </a:ext>
            </a:extLst>
          </p:cNvPr>
          <p:cNvSpPr/>
          <p:nvPr/>
        </p:nvSpPr>
        <p:spPr>
          <a:xfrm rot="20698536">
            <a:off x="4894519" y="497189"/>
            <a:ext cx="698205" cy="10964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3D76D88-F4F4-B336-8CB1-3924C8B87B9A}"/>
                  </a:ext>
                </a:extLst>
              </p14:cNvPr>
              <p14:cNvContentPartPr/>
              <p14:nvPr/>
            </p14:nvContentPartPr>
            <p14:xfrm>
              <a:off x="6090892" y="2116702"/>
              <a:ext cx="114120" cy="275400"/>
            </p14:xfrm>
          </p:contentPart>
        </mc:Choice>
        <mc:Fallback xmlns="">
          <p:pic>
            <p:nvPicPr>
              <p:cNvPr id="5" name="Ink 4">
                <a:extLst>
                  <a:ext uri="{FF2B5EF4-FFF2-40B4-BE49-F238E27FC236}">
                    <a16:creationId xmlns:a16="http://schemas.microsoft.com/office/drawing/2014/main" id="{83D76D88-F4F4-B336-8CB1-3924C8B87B9A}"/>
                  </a:ext>
                </a:extLst>
              </p:cNvPr>
              <p:cNvPicPr/>
              <p:nvPr/>
            </p:nvPicPr>
            <p:blipFill>
              <a:blip r:embed="rId4"/>
              <a:stretch>
                <a:fillRect/>
              </a:stretch>
            </p:blipFill>
            <p:spPr>
              <a:xfrm>
                <a:off x="6081892" y="2108062"/>
                <a:ext cx="1317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6516B82-87EE-A801-0991-C2C9718A09B5}"/>
                  </a:ext>
                </a:extLst>
              </p14:cNvPr>
              <p14:cNvContentPartPr/>
              <p14:nvPr/>
            </p14:nvContentPartPr>
            <p14:xfrm>
              <a:off x="5697052" y="1959382"/>
              <a:ext cx="357840" cy="128160"/>
            </p14:xfrm>
          </p:contentPart>
        </mc:Choice>
        <mc:Fallback xmlns="">
          <p:pic>
            <p:nvPicPr>
              <p:cNvPr id="6" name="Ink 5">
                <a:extLst>
                  <a:ext uri="{FF2B5EF4-FFF2-40B4-BE49-F238E27FC236}">
                    <a16:creationId xmlns:a16="http://schemas.microsoft.com/office/drawing/2014/main" id="{E6516B82-87EE-A801-0991-C2C9718A09B5}"/>
                  </a:ext>
                </a:extLst>
              </p:cNvPr>
              <p:cNvPicPr/>
              <p:nvPr/>
            </p:nvPicPr>
            <p:blipFill>
              <a:blip r:embed="rId6"/>
              <a:stretch>
                <a:fillRect/>
              </a:stretch>
            </p:blipFill>
            <p:spPr>
              <a:xfrm>
                <a:off x="5688412" y="1950382"/>
                <a:ext cx="375480" cy="145800"/>
              </a:xfrm>
              <a:prstGeom prst="rect">
                <a:avLst/>
              </a:prstGeom>
            </p:spPr>
          </p:pic>
        </mc:Fallback>
      </mc:AlternateContent>
      <p:sp>
        <p:nvSpPr>
          <p:cNvPr id="7" name="Arrow: Curved Down 6">
            <a:extLst>
              <a:ext uri="{FF2B5EF4-FFF2-40B4-BE49-F238E27FC236}">
                <a16:creationId xmlns:a16="http://schemas.microsoft.com/office/drawing/2014/main" id="{641C475D-1A3F-7F3D-0FB2-0BAEC103642C}"/>
              </a:ext>
            </a:extLst>
          </p:cNvPr>
          <p:cNvSpPr/>
          <p:nvPr/>
        </p:nvSpPr>
        <p:spPr>
          <a:xfrm>
            <a:off x="5326748" y="2656299"/>
            <a:ext cx="20900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B3E2DA04-C422-238D-297B-24FA6C9AA8F1}"/>
              </a:ext>
            </a:extLst>
          </p:cNvPr>
          <p:cNvPicPr>
            <a:picLocks noChangeAspect="1"/>
          </p:cNvPicPr>
          <p:nvPr/>
        </p:nvPicPr>
        <p:blipFill>
          <a:blip r:embed="rId7"/>
          <a:stretch>
            <a:fillRect/>
          </a:stretch>
        </p:blipFill>
        <p:spPr>
          <a:xfrm>
            <a:off x="8012402" y="425431"/>
            <a:ext cx="3505830" cy="5477859"/>
          </a:xfrm>
          <a:prstGeom prst="rect">
            <a:avLst/>
          </a:prstGeom>
        </p:spPr>
      </p:pic>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F65485A5-D0EF-76F1-9146-829052E7D1CE}"/>
                  </a:ext>
                </a:extLst>
              </p14:cNvPr>
              <p14:cNvContentPartPr/>
              <p14:nvPr/>
            </p14:nvContentPartPr>
            <p14:xfrm>
              <a:off x="9674499" y="3820521"/>
              <a:ext cx="270000" cy="170280"/>
            </p14:xfrm>
          </p:contentPart>
        </mc:Choice>
        <mc:Fallback xmlns="">
          <p:pic>
            <p:nvPicPr>
              <p:cNvPr id="8" name="Ink 7">
                <a:extLst>
                  <a:ext uri="{FF2B5EF4-FFF2-40B4-BE49-F238E27FC236}">
                    <a16:creationId xmlns:a16="http://schemas.microsoft.com/office/drawing/2014/main" id="{F65485A5-D0EF-76F1-9146-829052E7D1CE}"/>
                  </a:ext>
                </a:extLst>
              </p:cNvPr>
              <p:cNvPicPr/>
              <p:nvPr/>
            </p:nvPicPr>
            <p:blipFill>
              <a:blip r:embed="rId9"/>
              <a:stretch>
                <a:fillRect/>
              </a:stretch>
            </p:blipFill>
            <p:spPr>
              <a:xfrm>
                <a:off x="9665499" y="3811521"/>
                <a:ext cx="287640" cy="187920"/>
              </a:xfrm>
              <a:prstGeom prst="rect">
                <a:avLst/>
              </a:prstGeom>
            </p:spPr>
          </p:pic>
        </mc:Fallback>
      </mc:AlternateContent>
      <p:sp>
        <p:nvSpPr>
          <p:cNvPr id="9" name="Explosion: 8 Points 8">
            <a:extLst>
              <a:ext uri="{FF2B5EF4-FFF2-40B4-BE49-F238E27FC236}">
                <a16:creationId xmlns:a16="http://schemas.microsoft.com/office/drawing/2014/main" id="{40389338-9EDD-A9D2-B70F-742D173F9686}"/>
              </a:ext>
            </a:extLst>
          </p:cNvPr>
          <p:cNvSpPr/>
          <p:nvPr/>
        </p:nvSpPr>
        <p:spPr>
          <a:xfrm>
            <a:off x="9843352" y="3387819"/>
            <a:ext cx="202294" cy="160113"/>
          </a:xfrm>
          <a:prstGeom prst="irregularSeal1">
            <a:avLst/>
          </a:prstGeom>
          <a:solidFill>
            <a:srgbClr val="E80E0E"/>
          </a:solidFill>
          <a:ln>
            <a:solidFill>
              <a:srgbClr val="E80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BE218F-520E-3E1B-3A67-B4393D961A43}"/>
              </a:ext>
            </a:extLst>
          </p:cNvPr>
          <p:cNvSpPr txBox="1"/>
          <p:nvPr/>
        </p:nvSpPr>
        <p:spPr>
          <a:xfrm>
            <a:off x="191386" y="520995"/>
            <a:ext cx="4198281" cy="6186309"/>
          </a:xfrm>
          <a:prstGeom prst="rect">
            <a:avLst/>
          </a:prstGeom>
          <a:noFill/>
        </p:spPr>
        <p:txBody>
          <a:bodyPr wrap="square" rtlCol="0">
            <a:spAutoFit/>
          </a:bodyPr>
          <a:lstStyle/>
          <a:p>
            <a:r>
              <a:rPr lang="en-US" b="1" u="sng" dirty="0"/>
              <a:t>Ankle Impingement: </a:t>
            </a:r>
          </a:p>
          <a:p>
            <a:pPr marL="285750" indent="-285750">
              <a:buFont typeface="Wingdings" panose="05000000000000000000" pitchFamily="2" charset="2"/>
              <a:buChar char="§"/>
            </a:pPr>
            <a:r>
              <a:rPr lang="en-US" dirty="0"/>
              <a:t>Anterior, anterolateral, anteromedial, posterior, posteromedial</a:t>
            </a:r>
          </a:p>
          <a:p>
            <a:pPr marL="285750" indent="-285750">
              <a:buFont typeface="Wingdings" panose="05000000000000000000" pitchFamily="2" charset="2"/>
              <a:buChar char="§"/>
            </a:pPr>
            <a:r>
              <a:rPr lang="en-US" dirty="0"/>
              <a:t>Anterolateral most common</a:t>
            </a:r>
          </a:p>
          <a:p>
            <a:pPr marL="285750" indent="-285750">
              <a:buFont typeface="Wingdings" panose="05000000000000000000" pitchFamily="2" charset="2"/>
              <a:buChar char="§"/>
            </a:pPr>
            <a:r>
              <a:rPr lang="en-US" dirty="0"/>
              <a:t>Subtalar joint pronation results in increased contact forces to anterolateral aspect of the mortise, especially as the ankle goes into dorsiflexion and the wide part of the talus is driven up into the mortise</a:t>
            </a:r>
          </a:p>
          <a:p>
            <a:pPr marL="285750" indent="-285750">
              <a:buFont typeface="Wingdings" panose="05000000000000000000" pitchFamily="2" charset="2"/>
              <a:buChar char="§"/>
            </a:pPr>
            <a:r>
              <a:rPr lang="en-US" dirty="0"/>
              <a:t>Anatomical deviations that increase eversion/pronation at the ankle joint increase risk for anterolateral ankle mortise impingement and OA</a:t>
            </a:r>
          </a:p>
          <a:p>
            <a:pPr marL="285750" indent="-285750">
              <a:buFont typeface="Wingdings" panose="05000000000000000000" pitchFamily="2" charset="2"/>
              <a:buChar char="§"/>
            </a:pPr>
            <a:r>
              <a:rPr lang="en-US" dirty="0"/>
              <a:t>Degradation of AC may cause osteophyte formation in this area, increasing pain and reducing ROM of the ankle joint, especially into dorsiflexion</a:t>
            </a:r>
          </a:p>
          <a:p>
            <a:pPr marL="285750" indent="-285750">
              <a:buFont typeface="Wingdings" panose="05000000000000000000" pitchFamily="2" charset="2"/>
              <a:buChar char="§"/>
            </a:pPr>
            <a:r>
              <a:rPr lang="en-US" dirty="0"/>
              <a:t>May be primary or secondary OA</a:t>
            </a:r>
          </a:p>
          <a:p>
            <a:pPr marL="742950" lvl="1" indent="-285750">
              <a:buFontTx/>
              <a:buChar char="-"/>
            </a:pPr>
            <a:endParaRPr lang="en-US" dirty="0"/>
          </a:p>
          <a:p>
            <a:pPr marL="742950" lvl="1" indent="-285750">
              <a:buFontTx/>
              <a:buChar char="-"/>
            </a:pPr>
            <a:endParaRPr lang="en-US" dirty="0"/>
          </a:p>
        </p:txBody>
      </p:sp>
      <p:sp>
        <p:nvSpPr>
          <p:cNvPr id="2" name="TextBox 1">
            <a:extLst>
              <a:ext uri="{FF2B5EF4-FFF2-40B4-BE49-F238E27FC236}">
                <a16:creationId xmlns:a16="http://schemas.microsoft.com/office/drawing/2014/main" id="{511DF690-6FC4-FE2A-8803-2E994FF62BD1}"/>
              </a:ext>
            </a:extLst>
          </p:cNvPr>
          <p:cNvSpPr txBox="1"/>
          <p:nvPr/>
        </p:nvSpPr>
        <p:spPr>
          <a:xfrm>
            <a:off x="249180" y="6386731"/>
            <a:ext cx="5938260" cy="369332"/>
          </a:xfrm>
          <a:prstGeom prst="rect">
            <a:avLst/>
          </a:prstGeom>
          <a:noFill/>
        </p:spPr>
        <p:txBody>
          <a:bodyPr wrap="square" rtlCol="0">
            <a:spAutoFit/>
          </a:bodyPr>
          <a:lstStyle/>
          <a:p>
            <a:r>
              <a:rPr lang="en-US" dirty="0" err="1">
                <a:solidFill>
                  <a:schemeClr val="bg1"/>
                </a:solidFill>
              </a:rPr>
              <a:t>Zbojniewicz</a:t>
            </a:r>
            <a:r>
              <a:rPr lang="en-US" dirty="0">
                <a:solidFill>
                  <a:schemeClr val="bg1"/>
                </a:solidFill>
              </a:rPr>
              <a:t> et al</a:t>
            </a:r>
          </a:p>
        </p:txBody>
      </p:sp>
      <p:sp>
        <p:nvSpPr>
          <p:cNvPr id="11" name="TextBox 10">
            <a:extLst>
              <a:ext uri="{FF2B5EF4-FFF2-40B4-BE49-F238E27FC236}">
                <a16:creationId xmlns:a16="http://schemas.microsoft.com/office/drawing/2014/main" id="{B3CE9305-77F3-BCBE-4306-462D9B8479D2}"/>
              </a:ext>
            </a:extLst>
          </p:cNvPr>
          <p:cNvSpPr txBox="1"/>
          <p:nvPr/>
        </p:nvSpPr>
        <p:spPr>
          <a:xfrm>
            <a:off x="8206971" y="5756948"/>
            <a:ext cx="2935056" cy="369332"/>
          </a:xfrm>
          <a:prstGeom prst="rect">
            <a:avLst/>
          </a:prstGeom>
          <a:noFill/>
        </p:spPr>
        <p:txBody>
          <a:bodyPr wrap="square" rtlCol="0">
            <a:spAutoFit/>
          </a:bodyPr>
          <a:lstStyle/>
          <a:p>
            <a:r>
              <a:rPr lang="en-US" b="1" dirty="0"/>
              <a:t>Posterior View of Right Foot </a:t>
            </a:r>
          </a:p>
        </p:txBody>
      </p:sp>
    </p:spTree>
    <p:extLst>
      <p:ext uri="{BB962C8B-B14F-4D97-AF65-F5344CB8AC3E}">
        <p14:creationId xmlns:p14="http://schemas.microsoft.com/office/powerpoint/2010/main" val="707674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B042-279A-10BC-1B24-2DE87892E4BC}"/>
              </a:ext>
            </a:extLst>
          </p:cNvPr>
          <p:cNvSpPr>
            <a:spLocks noGrp="1"/>
          </p:cNvSpPr>
          <p:nvPr>
            <p:ph type="title"/>
          </p:nvPr>
        </p:nvSpPr>
        <p:spPr/>
        <p:txBody>
          <a:bodyPr/>
          <a:lstStyle/>
          <a:p>
            <a:r>
              <a:rPr lang="en-US" dirty="0"/>
              <a:t>Typical Presentation</a:t>
            </a:r>
          </a:p>
        </p:txBody>
      </p:sp>
      <p:sp>
        <p:nvSpPr>
          <p:cNvPr id="3" name="Content Placeholder 2">
            <a:extLst>
              <a:ext uri="{FF2B5EF4-FFF2-40B4-BE49-F238E27FC236}">
                <a16:creationId xmlns:a16="http://schemas.microsoft.com/office/drawing/2014/main" id="{8714D97B-A10D-22CA-8FBA-8C8918496170}"/>
              </a:ext>
            </a:extLst>
          </p:cNvPr>
          <p:cNvSpPr>
            <a:spLocks noGrp="1"/>
          </p:cNvSpPr>
          <p:nvPr>
            <p:ph idx="1"/>
          </p:nvPr>
        </p:nvSpPr>
        <p:spPr/>
        <p:txBody>
          <a:bodyPr/>
          <a:lstStyle/>
          <a:p>
            <a:r>
              <a:rPr lang="en-US" u="sng" dirty="0"/>
              <a:t>From </a:t>
            </a:r>
            <a:r>
              <a:rPr lang="en-US" u="sng" dirty="0" err="1"/>
              <a:t>Khlopas</a:t>
            </a:r>
            <a:r>
              <a:rPr lang="en-US" u="sng" dirty="0"/>
              <a:t> et al: </a:t>
            </a:r>
          </a:p>
          <a:p>
            <a:pPr>
              <a:buFont typeface="Wingdings" panose="05000000000000000000" pitchFamily="2" charset="2"/>
              <a:buChar char="§"/>
            </a:pPr>
            <a:r>
              <a:rPr lang="en-US" dirty="0"/>
              <a:t> Typically &gt; 60 yo</a:t>
            </a:r>
          </a:p>
          <a:p>
            <a:pPr>
              <a:buFont typeface="Wingdings" panose="05000000000000000000" pitchFamily="2" charset="2"/>
              <a:buChar char="§"/>
            </a:pPr>
            <a:r>
              <a:rPr lang="en-US" dirty="0"/>
              <a:t> Insidious onset joint pain;  relieved by rest in early stages</a:t>
            </a:r>
          </a:p>
          <a:p>
            <a:pPr lvl="1">
              <a:buFont typeface="Wingdings" panose="05000000000000000000" pitchFamily="2" charset="2"/>
              <a:buChar char="§"/>
            </a:pPr>
            <a:r>
              <a:rPr lang="en-US" dirty="0"/>
              <a:t>Night pain as disease progresses </a:t>
            </a:r>
          </a:p>
          <a:p>
            <a:pPr>
              <a:buFont typeface="Wingdings" panose="05000000000000000000" pitchFamily="2" charset="2"/>
              <a:buChar char="§"/>
            </a:pPr>
            <a:r>
              <a:rPr lang="en-US" dirty="0"/>
              <a:t> May c/o short term stiffness that improves with activity; morning stiffness described as deep pain with crunching or clicking noises </a:t>
            </a:r>
          </a:p>
          <a:p>
            <a:pPr>
              <a:buFont typeface="Wingdings" panose="05000000000000000000" pitchFamily="2" charset="2"/>
              <a:buChar char="§"/>
            </a:pPr>
            <a:r>
              <a:rPr lang="en-US" dirty="0"/>
              <a:t> Pain is activity related; aggravated with WB, especially stairs (end range DF) and overactivity</a:t>
            </a:r>
          </a:p>
          <a:p>
            <a:pPr>
              <a:buFont typeface="Wingdings" panose="05000000000000000000" pitchFamily="2" charset="2"/>
              <a:buChar char="§"/>
            </a:pPr>
            <a:r>
              <a:rPr lang="en-US" dirty="0"/>
              <a:t> May have swelling over area</a:t>
            </a:r>
          </a:p>
        </p:txBody>
      </p:sp>
    </p:spTree>
    <p:extLst>
      <p:ext uri="{BB962C8B-B14F-4D97-AF65-F5344CB8AC3E}">
        <p14:creationId xmlns:p14="http://schemas.microsoft.com/office/powerpoint/2010/main" val="2628096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6AA8-D88F-4DB0-CF50-F3B929C9F482}"/>
              </a:ext>
            </a:extLst>
          </p:cNvPr>
          <p:cNvSpPr>
            <a:spLocks noGrp="1"/>
          </p:cNvSpPr>
          <p:nvPr>
            <p:ph type="title"/>
          </p:nvPr>
        </p:nvSpPr>
        <p:spPr/>
        <p:txBody>
          <a:bodyPr/>
          <a:lstStyle/>
          <a:p>
            <a:r>
              <a:rPr lang="en-US" dirty="0"/>
              <a:t>Pathological Drivers</a:t>
            </a:r>
          </a:p>
        </p:txBody>
      </p:sp>
      <p:sp>
        <p:nvSpPr>
          <p:cNvPr id="3" name="Content Placeholder 2">
            <a:extLst>
              <a:ext uri="{FF2B5EF4-FFF2-40B4-BE49-F238E27FC236}">
                <a16:creationId xmlns:a16="http://schemas.microsoft.com/office/drawing/2014/main" id="{4730CB30-04BD-1E32-7168-FF31194E2155}"/>
              </a:ext>
            </a:extLst>
          </p:cNvPr>
          <p:cNvSpPr>
            <a:spLocks noGrp="1"/>
          </p:cNvSpPr>
          <p:nvPr>
            <p:ph idx="1"/>
          </p:nvPr>
        </p:nvSpPr>
        <p:spPr/>
        <p:txBody>
          <a:bodyPr/>
          <a:lstStyle/>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Anatomical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Genu varus/valgus, tibial varum, pes planus, hindfoot malignment; drivers of pronation </a:t>
            </a:r>
          </a:p>
          <a:p>
            <a:pPr marL="0" marR="0" lvl="0" indent="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Biomechanical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Tight triceps surae, reduced ankle ROM, prolonged or excessive foot pronation with gait </a:t>
            </a:r>
          </a:p>
          <a:p>
            <a:pPr marL="0" marR="0" lvl="0" indent="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Activity/Training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Repetitive stress, training errors, sport/activity specific (ballet dancers)</a:t>
            </a:r>
          </a:p>
          <a:p>
            <a:pPr marL="0" marR="0" lvl="0" indent="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Environmental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Running/walking uphill, or on hard terrain</a:t>
            </a:r>
          </a:p>
          <a:p>
            <a:pPr marL="0" marR="0" lvl="0" indent="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Equipment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Shoes with inadequate support </a:t>
            </a:r>
            <a:r>
              <a:rPr lang="en-US" sz="1800" dirty="0">
                <a:solidFill>
                  <a:srgbClr val="000000">
                    <a:lumMod val="75000"/>
                    <a:lumOff val="25000"/>
                  </a:srgbClr>
                </a:solidFill>
                <a:latin typeface="Calibri" panose="020F0502020204030204"/>
              </a:rPr>
              <a:t>in deficient foot </a:t>
            </a: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Personal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Hx of ankle trauma, inflammatory conditions (RA), metabolic disease, obesity </a:t>
            </a: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dirty="0"/>
          </a:p>
        </p:txBody>
      </p:sp>
      <p:sp>
        <p:nvSpPr>
          <p:cNvPr id="4" name="TextBox 3">
            <a:extLst>
              <a:ext uri="{FF2B5EF4-FFF2-40B4-BE49-F238E27FC236}">
                <a16:creationId xmlns:a16="http://schemas.microsoft.com/office/drawing/2014/main" id="{F2C07F20-3968-E6E5-5632-3723DC5195C3}"/>
              </a:ext>
            </a:extLst>
          </p:cNvPr>
          <p:cNvSpPr txBox="1"/>
          <p:nvPr/>
        </p:nvSpPr>
        <p:spPr>
          <a:xfrm>
            <a:off x="249180" y="6386731"/>
            <a:ext cx="5938260" cy="369332"/>
          </a:xfrm>
          <a:prstGeom prst="rect">
            <a:avLst/>
          </a:prstGeom>
          <a:noFill/>
        </p:spPr>
        <p:txBody>
          <a:bodyPr wrap="square" rtlCol="0">
            <a:spAutoFit/>
          </a:bodyPr>
          <a:lstStyle/>
          <a:p>
            <a:r>
              <a:rPr lang="en-US" dirty="0" err="1">
                <a:solidFill>
                  <a:schemeClr val="bg1"/>
                </a:solidFill>
              </a:rPr>
              <a:t>Khlopas</a:t>
            </a:r>
            <a:r>
              <a:rPr lang="en-US" dirty="0">
                <a:solidFill>
                  <a:schemeClr val="bg1"/>
                </a:solidFill>
              </a:rPr>
              <a:t> et al</a:t>
            </a:r>
          </a:p>
        </p:txBody>
      </p:sp>
    </p:spTree>
    <p:extLst>
      <p:ext uri="{BB962C8B-B14F-4D97-AF65-F5344CB8AC3E}">
        <p14:creationId xmlns:p14="http://schemas.microsoft.com/office/powerpoint/2010/main" val="2012494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19C6-6010-336D-C200-99B525AD3C03}"/>
              </a:ext>
            </a:extLst>
          </p:cNvPr>
          <p:cNvSpPr>
            <a:spLocks noGrp="1"/>
          </p:cNvSpPr>
          <p:nvPr>
            <p:ph type="title"/>
          </p:nvPr>
        </p:nvSpPr>
        <p:spPr/>
        <p:txBody>
          <a:bodyPr/>
          <a:lstStyle/>
          <a:p>
            <a:r>
              <a:rPr lang="en-US" dirty="0"/>
              <a:t>Intervention</a:t>
            </a:r>
          </a:p>
        </p:txBody>
      </p:sp>
      <p:sp>
        <p:nvSpPr>
          <p:cNvPr id="3" name="Content Placeholder 2">
            <a:extLst>
              <a:ext uri="{FF2B5EF4-FFF2-40B4-BE49-F238E27FC236}">
                <a16:creationId xmlns:a16="http://schemas.microsoft.com/office/drawing/2014/main" id="{B3CD763A-1D4F-E274-C2C0-420912752DB2}"/>
              </a:ext>
            </a:extLst>
          </p:cNvPr>
          <p:cNvSpPr>
            <a:spLocks noGrp="1"/>
          </p:cNvSpPr>
          <p:nvPr>
            <p:ph idx="1"/>
          </p:nvPr>
        </p:nvSpPr>
        <p:spPr/>
        <p:txBody>
          <a:bodyPr>
            <a:normAutofit fontScale="92500" lnSpcReduction="20000"/>
          </a:bodyPr>
          <a:lstStyle/>
          <a:p>
            <a:r>
              <a:rPr lang="en-US" i="1" dirty="0"/>
              <a:t>Physical Therapy most successful as intervention in early stages of the disease…</a:t>
            </a:r>
          </a:p>
          <a:p>
            <a:r>
              <a:rPr lang="en-US" b="1" dirty="0"/>
              <a:t>Education and Activity/Training Modification </a:t>
            </a:r>
          </a:p>
          <a:p>
            <a:pPr>
              <a:buFont typeface="Wingdings" panose="05000000000000000000" pitchFamily="2" charset="2"/>
              <a:buChar char="§"/>
            </a:pPr>
            <a:r>
              <a:rPr lang="en-US" dirty="0"/>
              <a:t> Weight loss if pertinent (each pound lost = 4-fold reduction in load!)</a:t>
            </a:r>
          </a:p>
          <a:p>
            <a:pPr>
              <a:buFont typeface="Wingdings" panose="05000000000000000000" pitchFamily="2" charset="2"/>
              <a:buChar char="§"/>
            </a:pPr>
            <a:r>
              <a:rPr lang="en-US" dirty="0"/>
              <a:t> Education to manage aggravating activities </a:t>
            </a:r>
          </a:p>
          <a:p>
            <a:pPr marL="0" indent="0">
              <a:buNone/>
            </a:pPr>
            <a:r>
              <a:rPr lang="en-US" b="1" dirty="0"/>
              <a:t>Orthoses </a:t>
            </a:r>
          </a:p>
          <a:p>
            <a:pPr>
              <a:buFont typeface="Wingdings" panose="05000000000000000000" pitchFamily="2" charset="2"/>
              <a:buChar char="§"/>
            </a:pPr>
            <a:r>
              <a:rPr lang="en-US" dirty="0"/>
              <a:t> Custom inserts to improve biomechanical loading/alignment of the talus in the mortise and to reduce demand for end range DF; address drivers of pronation/rearfoot valgus</a:t>
            </a:r>
          </a:p>
          <a:p>
            <a:pPr marL="0" indent="0">
              <a:buNone/>
            </a:pPr>
            <a:r>
              <a:rPr lang="en-US" b="1" dirty="0"/>
              <a:t>Footwear </a:t>
            </a:r>
          </a:p>
          <a:p>
            <a:pPr>
              <a:buFont typeface="Wingdings" panose="05000000000000000000" pitchFamily="2" charset="2"/>
              <a:buChar char="§"/>
            </a:pPr>
            <a:r>
              <a:rPr lang="en-US" dirty="0"/>
              <a:t> Stiff heel counter – limits rearfoot motion</a:t>
            </a:r>
          </a:p>
          <a:p>
            <a:pPr>
              <a:buFont typeface="Wingdings" panose="05000000000000000000" pitchFamily="2" charset="2"/>
              <a:buChar char="§"/>
            </a:pPr>
            <a:r>
              <a:rPr lang="en-US" dirty="0"/>
              <a:t> Arch support – limits arch collapse/pronation </a:t>
            </a:r>
          </a:p>
          <a:p>
            <a:pPr>
              <a:buFont typeface="Wingdings" panose="05000000000000000000" pitchFamily="2" charset="2"/>
              <a:buChar char="§"/>
            </a:pPr>
            <a:r>
              <a:rPr lang="en-US" dirty="0"/>
              <a:t> Forefoot/rearfoot wedging – manages anatomical malignments by realigning forces </a:t>
            </a:r>
          </a:p>
        </p:txBody>
      </p:sp>
    </p:spTree>
    <p:extLst>
      <p:ext uri="{BB962C8B-B14F-4D97-AF65-F5344CB8AC3E}">
        <p14:creationId xmlns:p14="http://schemas.microsoft.com/office/powerpoint/2010/main" val="4033260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6C0F5-4FA3-AB56-F7FE-1B724C0AC24A}"/>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7400">
                <a:solidFill>
                  <a:schemeClr val="tx2"/>
                </a:solidFill>
              </a:rPr>
              <a:t>Achilles Tendinopathy (Mid-substance and Insertional)</a:t>
            </a:r>
          </a:p>
        </p:txBody>
      </p:sp>
      <p:sp>
        <p:nvSpPr>
          <p:cNvPr id="15"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099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7C69-FA27-2C3B-433E-BCC704BDB6E0}"/>
              </a:ext>
            </a:extLst>
          </p:cNvPr>
          <p:cNvSpPr>
            <a:spLocks noGrp="1"/>
          </p:cNvSpPr>
          <p:nvPr>
            <p:ph type="title"/>
          </p:nvPr>
        </p:nvSpPr>
        <p:spPr/>
        <p:txBody>
          <a:bodyPr/>
          <a:lstStyle/>
          <a:p>
            <a:r>
              <a:rPr lang="en-US" dirty="0"/>
              <a:t>Anatomy and Biomechanics </a:t>
            </a:r>
          </a:p>
        </p:txBody>
      </p:sp>
      <p:sp>
        <p:nvSpPr>
          <p:cNvPr id="3" name="Content Placeholder 2">
            <a:extLst>
              <a:ext uri="{FF2B5EF4-FFF2-40B4-BE49-F238E27FC236}">
                <a16:creationId xmlns:a16="http://schemas.microsoft.com/office/drawing/2014/main" id="{353C6797-CF18-B11E-2677-B1B9950EE140}"/>
              </a:ext>
            </a:extLst>
          </p:cNvPr>
          <p:cNvSpPr>
            <a:spLocks noGrp="1"/>
          </p:cNvSpPr>
          <p:nvPr>
            <p:ph idx="1"/>
          </p:nvPr>
        </p:nvSpPr>
        <p:spPr>
          <a:xfrm>
            <a:off x="160421" y="1845734"/>
            <a:ext cx="5935579" cy="4023360"/>
          </a:xfrm>
        </p:spPr>
        <p:txBody>
          <a:bodyPr/>
          <a:lstStyle/>
          <a:p>
            <a:pPr>
              <a:buFont typeface="Wingdings" panose="05000000000000000000" pitchFamily="2" charset="2"/>
              <a:buChar char="§"/>
            </a:pPr>
            <a:r>
              <a:rPr lang="en-US" dirty="0"/>
              <a:t> Largest and strongest tendon in the body; distal joining of the triceps surae on the calcaneus </a:t>
            </a:r>
          </a:p>
          <a:p>
            <a:pPr>
              <a:buFont typeface="Wingdings" panose="05000000000000000000" pitchFamily="2" charset="2"/>
              <a:buChar char="§"/>
            </a:pPr>
            <a:r>
              <a:rPr lang="en-US" dirty="0"/>
              <a:t> Composed mostly of strong Type I collagen fibers </a:t>
            </a:r>
          </a:p>
          <a:p>
            <a:pPr>
              <a:buFont typeface="Wingdings" panose="05000000000000000000" pitchFamily="2" charset="2"/>
              <a:buChar char="§"/>
            </a:pPr>
            <a:r>
              <a:rPr lang="en-US" dirty="0"/>
              <a:t> Mid-substance is most avascular portion of the tendon</a:t>
            </a:r>
          </a:p>
        </p:txBody>
      </p:sp>
      <p:pic>
        <p:nvPicPr>
          <p:cNvPr id="1026" name="Picture 2" descr="Achilles Tendonitis - Family Podiatry of Maryland">
            <a:extLst>
              <a:ext uri="{FF2B5EF4-FFF2-40B4-BE49-F238E27FC236}">
                <a16:creationId xmlns:a16="http://schemas.microsoft.com/office/drawing/2014/main" id="{3A1884AF-42B8-8C93-FC36-8CCC4E75E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713897"/>
            <a:ext cx="3779520" cy="24649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hilles Tendon Rupture – Core EM">
            <a:extLst>
              <a:ext uri="{FF2B5EF4-FFF2-40B4-BE49-F238E27FC236}">
                <a16:creationId xmlns:a16="http://schemas.microsoft.com/office/drawing/2014/main" id="{3A1BCFF9-84D6-7D45-3358-EF46DD56D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249" y="1845734"/>
            <a:ext cx="4186467" cy="4463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C3CCB3-3A4C-25A7-E826-B6B05556144F}"/>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Silbernagel et al </a:t>
            </a:r>
          </a:p>
        </p:txBody>
      </p:sp>
    </p:spTree>
    <p:extLst>
      <p:ext uri="{BB962C8B-B14F-4D97-AF65-F5344CB8AC3E}">
        <p14:creationId xmlns:p14="http://schemas.microsoft.com/office/powerpoint/2010/main" val="101098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7076FB-6D8E-92C2-F0FC-556F3FA13026}"/>
              </a:ext>
            </a:extLst>
          </p:cNvPr>
          <p:cNvPicPr>
            <a:picLocks noChangeAspect="1"/>
          </p:cNvPicPr>
          <p:nvPr/>
        </p:nvPicPr>
        <p:blipFill>
          <a:blip r:embed="rId3"/>
          <a:stretch>
            <a:fillRect/>
          </a:stretch>
        </p:blipFill>
        <p:spPr>
          <a:xfrm>
            <a:off x="157899" y="460313"/>
            <a:ext cx="5938102" cy="3987504"/>
          </a:xfrm>
          <a:prstGeom prst="rect">
            <a:avLst/>
          </a:prstGeom>
        </p:spPr>
      </p:pic>
      <p:pic>
        <p:nvPicPr>
          <p:cNvPr id="8" name="Picture 5" descr="14565">
            <a:extLst>
              <a:ext uri="{FF2B5EF4-FFF2-40B4-BE49-F238E27FC236}">
                <a16:creationId xmlns:a16="http://schemas.microsoft.com/office/drawing/2014/main" id="{468DA6D7-F9A2-897C-8B61-00D2A3484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2001"/>
          <a:stretch>
            <a:fillRect/>
          </a:stretch>
        </p:blipFill>
        <p:spPr>
          <a:xfrm>
            <a:off x="6874726" y="2693629"/>
            <a:ext cx="5159375" cy="3508375"/>
          </a:xfrm>
          <a:prstGeom prst="rect">
            <a:avLst/>
          </a:prstGeom>
          <a:noFill/>
        </p:spPr>
      </p:pic>
      <p:sp>
        <p:nvSpPr>
          <p:cNvPr id="15" name="TextBox 14">
            <a:extLst>
              <a:ext uri="{FF2B5EF4-FFF2-40B4-BE49-F238E27FC236}">
                <a16:creationId xmlns:a16="http://schemas.microsoft.com/office/drawing/2014/main" id="{60F2AC35-101C-FFBF-A3BE-2401ED49569A}"/>
              </a:ext>
            </a:extLst>
          </p:cNvPr>
          <p:cNvSpPr txBox="1"/>
          <p:nvPr/>
        </p:nvSpPr>
        <p:spPr>
          <a:xfrm>
            <a:off x="332071" y="6397687"/>
            <a:ext cx="5284120" cy="369332"/>
          </a:xfrm>
          <a:prstGeom prst="rect">
            <a:avLst/>
          </a:prstGeom>
          <a:noFill/>
        </p:spPr>
        <p:txBody>
          <a:bodyPr wrap="square" rtlCol="0">
            <a:spAutoFit/>
          </a:bodyPr>
          <a:lstStyle/>
          <a:p>
            <a:r>
              <a:rPr lang="en-US" dirty="0">
                <a:solidFill>
                  <a:schemeClr val="bg1"/>
                </a:solidFill>
              </a:rPr>
              <a:t>Dr. Mike </a:t>
            </a:r>
            <a:r>
              <a:rPr lang="en-US" dirty="0" err="1">
                <a:solidFill>
                  <a:schemeClr val="bg1"/>
                </a:solidFill>
              </a:rPr>
              <a:t>Lewek</a:t>
            </a:r>
            <a:r>
              <a:rPr lang="en-US" dirty="0">
                <a:solidFill>
                  <a:schemeClr val="bg1"/>
                </a:solidFill>
              </a:rPr>
              <a:t>, Biomechanics, </a:t>
            </a:r>
            <a:r>
              <a:rPr lang="en-US" i="1" dirty="0">
                <a:solidFill>
                  <a:schemeClr val="bg1"/>
                </a:solidFill>
              </a:rPr>
              <a:t>Foot and Ankle</a:t>
            </a:r>
          </a:p>
        </p:txBody>
      </p:sp>
    </p:spTree>
    <p:extLst>
      <p:ext uri="{BB962C8B-B14F-4D97-AF65-F5344CB8AC3E}">
        <p14:creationId xmlns:p14="http://schemas.microsoft.com/office/powerpoint/2010/main" val="1199070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51FB-2E63-E396-D6B7-814A2B92C8C9}"/>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3CC4431E-9E0B-768B-B4AE-E6A57705E276}"/>
              </a:ext>
            </a:extLst>
          </p:cNvPr>
          <p:cNvSpPr>
            <a:spLocks noGrp="1"/>
          </p:cNvSpPr>
          <p:nvPr>
            <p:ph idx="1"/>
          </p:nvPr>
        </p:nvSpPr>
        <p:spPr>
          <a:xfrm>
            <a:off x="1097280" y="1845733"/>
            <a:ext cx="10058400" cy="4409923"/>
          </a:xfrm>
        </p:spPr>
        <p:txBody>
          <a:bodyPr>
            <a:normAutofit/>
          </a:bodyPr>
          <a:lstStyle/>
          <a:p>
            <a:r>
              <a:rPr lang="en-US" b="1" u="sng" dirty="0"/>
              <a:t>Tendinopathy:</a:t>
            </a:r>
            <a:r>
              <a:rPr lang="en-US" b="1" dirty="0"/>
              <a:t> </a:t>
            </a:r>
            <a:r>
              <a:rPr lang="en-US" dirty="0"/>
              <a:t>broad term meaning degeneration or failed healing of tendon as a result of continuous overload with inadequate recovery </a:t>
            </a:r>
          </a:p>
          <a:p>
            <a:r>
              <a:rPr lang="en-US" b="1" u="sng" dirty="0"/>
              <a:t>Tendonitis:</a:t>
            </a:r>
            <a:r>
              <a:rPr lang="en-US" dirty="0"/>
              <a:t> acute inflammatory response of tendinous tissue due to microtrauma</a:t>
            </a:r>
          </a:p>
          <a:p>
            <a:r>
              <a:rPr lang="en-US" b="1" u="sng" dirty="0"/>
              <a:t>Tendinosis:</a:t>
            </a:r>
            <a:r>
              <a:rPr lang="en-US" dirty="0"/>
              <a:t> localized or diffuse increased thickness and/or alteration of normal architecture of the tendon due to chronic tissue degradation </a:t>
            </a:r>
          </a:p>
          <a:p>
            <a:r>
              <a:rPr lang="en-US" dirty="0"/>
              <a:t>**Commonly held supposition that tendonitis precedes tendinosis; however, it is likely the other way around..</a:t>
            </a:r>
          </a:p>
          <a:p>
            <a:pPr lvl="1">
              <a:buFont typeface="Wingdings" panose="05000000000000000000" pitchFamily="2" charset="2"/>
              <a:buChar char="§"/>
            </a:pPr>
            <a:r>
              <a:rPr lang="en-US" dirty="0"/>
              <a:t>Healthy tendon is twice as strong as muscle; unlikely microtearing would be occurring in healthy tendon</a:t>
            </a:r>
          </a:p>
          <a:p>
            <a:pPr lvl="1">
              <a:buFont typeface="Wingdings" panose="05000000000000000000" pitchFamily="2" charset="2"/>
              <a:buChar char="§"/>
            </a:pPr>
            <a:r>
              <a:rPr lang="en-US" dirty="0"/>
              <a:t>Incorrect to assume microtears and inflammation are a precursor to collagen degeneration </a:t>
            </a:r>
          </a:p>
          <a:p>
            <a:pPr lvl="1">
              <a:buFont typeface="Wingdings" panose="05000000000000000000" pitchFamily="2" charset="2"/>
              <a:buChar char="§"/>
            </a:pPr>
            <a:r>
              <a:rPr lang="en-US" dirty="0"/>
              <a:t>Collagen degeneration more likely due to excessive and/or repetitive tensile forces which instigates degrative changes which THEN predispose tendon to micro-tearing (tendonitis) </a:t>
            </a:r>
          </a:p>
          <a:p>
            <a:endParaRPr lang="en-US" dirty="0"/>
          </a:p>
        </p:txBody>
      </p:sp>
      <p:sp>
        <p:nvSpPr>
          <p:cNvPr id="9" name="TextBox 8">
            <a:extLst>
              <a:ext uri="{FF2B5EF4-FFF2-40B4-BE49-F238E27FC236}">
                <a16:creationId xmlns:a16="http://schemas.microsoft.com/office/drawing/2014/main" id="{2061B523-8C43-B5E6-7F69-0C24ADE5DD1D}"/>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Bass et al, Silbernagel et al </a:t>
            </a:r>
          </a:p>
        </p:txBody>
      </p:sp>
    </p:spTree>
    <p:extLst>
      <p:ext uri="{BB962C8B-B14F-4D97-AF65-F5344CB8AC3E}">
        <p14:creationId xmlns:p14="http://schemas.microsoft.com/office/powerpoint/2010/main" val="4066684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9084-7592-93D3-C0C9-5777109484E4}"/>
              </a:ext>
            </a:extLst>
          </p:cNvPr>
          <p:cNvSpPr>
            <a:spLocks noGrp="1"/>
          </p:cNvSpPr>
          <p:nvPr>
            <p:ph type="title"/>
          </p:nvPr>
        </p:nvSpPr>
        <p:spPr/>
        <p:txBody>
          <a:bodyPr/>
          <a:lstStyle/>
          <a:p>
            <a:r>
              <a:rPr lang="en-US" dirty="0"/>
              <a:t>Mid-Substance vs. Insertional Tendinopathy</a:t>
            </a:r>
          </a:p>
        </p:txBody>
      </p:sp>
      <p:sp>
        <p:nvSpPr>
          <p:cNvPr id="3" name="Text Placeholder 2">
            <a:extLst>
              <a:ext uri="{FF2B5EF4-FFF2-40B4-BE49-F238E27FC236}">
                <a16:creationId xmlns:a16="http://schemas.microsoft.com/office/drawing/2014/main" id="{F17E16D0-485D-659A-D400-8539628532CB}"/>
              </a:ext>
            </a:extLst>
          </p:cNvPr>
          <p:cNvSpPr>
            <a:spLocks noGrp="1"/>
          </p:cNvSpPr>
          <p:nvPr>
            <p:ph type="body" idx="1"/>
          </p:nvPr>
        </p:nvSpPr>
        <p:spPr/>
        <p:txBody>
          <a:bodyPr/>
          <a:lstStyle/>
          <a:p>
            <a:r>
              <a:rPr lang="en-US" b="1" dirty="0">
                <a:solidFill>
                  <a:schemeClr val="tx1"/>
                </a:solidFill>
              </a:rPr>
              <a:t>Mid-substance</a:t>
            </a:r>
          </a:p>
        </p:txBody>
      </p:sp>
      <p:sp>
        <p:nvSpPr>
          <p:cNvPr id="4" name="Content Placeholder 3">
            <a:extLst>
              <a:ext uri="{FF2B5EF4-FFF2-40B4-BE49-F238E27FC236}">
                <a16:creationId xmlns:a16="http://schemas.microsoft.com/office/drawing/2014/main" id="{0488DB24-FB57-AED1-3B60-067315F5A7D9}"/>
              </a:ext>
            </a:extLst>
          </p:cNvPr>
          <p:cNvSpPr>
            <a:spLocks noGrp="1"/>
          </p:cNvSpPr>
          <p:nvPr>
            <p:ph sz="half" idx="2"/>
          </p:nvPr>
        </p:nvSpPr>
        <p:spPr/>
        <p:txBody>
          <a:bodyPr/>
          <a:lstStyle/>
          <a:p>
            <a:pPr>
              <a:buFont typeface="Wingdings" panose="05000000000000000000" pitchFamily="2" charset="2"/>
              <a:buChar char="§"/>
            </a:pPr>
            <a:r>
              <a:rPr lang="en-US" dirty="0"/>
              <a:t> 55-66% of cases </a:t>
            </a:r>
          </a:p>
          <a:p>
            <a:pPr>
              <a:buFont typeface="Wingdings" panose="05000000000000000000" pitchFamily="2" charset="2"/>
              <a:buChar char="§"/>
            </a:pPr>
            <a:r>
              <a:rPr lang="en-US" dirty="0"/>
              <a:t> Tensile loads are primary culprit</a:t>
            </a:r>
          </a:p>
          <a:p>
            <a:pPr>
              <a:buFont typeface="Wingdings" panose="05000000000000000000" pitchFamily="2" charset="2"/>
              <a:buChar char="§"/>
            </a:pPr>
            <a:r>
              <a:rPr lang="en-US" dirty="0"/>
              <a:t> Most avascular portion of tendon </a:t>
            </a:r>
          </a:p>
        </p:txBody>
      </p:sp>
      <p:sp>
        <p:nvSpPr>
          <p:cNvPr id="5" name="Text Placeholder 4">
            <a:extLst>
              <a:ext uri="{FF2B5EF4-FFF2-40B4-BE49-F238E27FC236}">
                <a16:creationId xmlns:a16="http://schemas.microsoft.com/office/drawing/2014/main" id="{50561F6B-4D32-D4A4-52F6-F1718642D62A}"/>
              </a:ext>
            </a:extLst>
          </p:cNvPr>
          <p:cNvSpPr>
            <a:spLocks noGrp="1"/>
          </p:cNvSpPr>
          <p:nvPr>
            <p:ph type="body" sz="quarter" idx="3"/>
          </p:nvPr>
        </p:nvSpPr>
        <p:spPr/>
        <p:txBody>
          <a:bodyPr/>
          <a:lstStyle/>
          <a:p>
            <a:r>
              <a:rPr lang="en-US" b="1" dirty="0">
                <a:solidFill>
                  <a:schemeClr val="tx1"/>
                </a:solidFill>
              </a:rPr>
              <a:t>Insertional</a:t>
            </a:r>
            <a:r>
              <a:rPr lang="en-US" b="1" dirty="0"/>
              <a:t> </a:t>
            </a:r>
          </a:p>
        </p:txBody>
      </p:sp>
      <p:sp>
        <p:nvSpPr>
          <p:cNvPr id="6" name="Content Placeholder 5">
            <a:extLst>
              <a:ext uri="{FF2B5EF4-FFF2-40B4-BE49-F238E27FC236}">
                <a16:creationId xmlns:a16="http://schemas.microsoft.com/office/drawing/2014/main" id="{E776A839-356B-377D-3466-B70C963DF1D6}"/>
              </a:ext>
            </a:extLst>
          </p:cNvPr>
          <p:cNvSpPr>
            <a:spLocks noGrp="1"/>
          </p:cNvSpPr>
          <p:nvPr>
            <p:ph sz="quarter" idx="4"/>
          </p:nvPr>
        </p:nvSpPr>
        <p:spPr/>
        <p:txBody>
          <a:bodyPr/>
          <a:lstStyle/>
          <a:p>
            <a:pPr>
              <a:buFont typeface="Wingdings" panose="05000000000000000000" pitchFamily="2" charset="2"/>
              <a:buChar char="§"/>
            </a:pPr>
            <a:r>
              <a:rPr lang="en-US" dirty="0"/>
              <a:t> 20-25% of cases </a:t>
            </a:r>
          </a:p>
          <a:p>
            <a:pPr>
              <a:buFont typeface="Wingdings" panose="05000000000000000000" pitchFamily="2" charset="2"/>
              <a:buChar char="§"/>
            </a:pPr>
            <a:r>
              <a:rPr lang="en-US" dirty="0"/>
              <a:t> Compressive loads are primary culprit </a:t>
            </a:r>
          </a:p>
          <a:p>
            <a:pPr lvl="1">
              <a:buFont typeface="Wingdings" panose="05000000000000000000" pitchFamily="2" charset="2"/>
              <a:buChar char="§"/>
            </a:pPr>
            <a:r>
              <a:rPr lang="en-US" dirty="0"/>
              <a:t>End range DF; hard/tight shoes </a:t>
            </a:r>
          </a:p>
        </p:txBody>
      </p:sp>
      <p:pic>
        <p:nvPicPr>
          <p:cNvPr id="8" name="Picture 7">
            <a:extLst>
              <a:ext uri="{FF2B5EF4-FFF2-40B4-BE49-F238E27FC236}">
                <a16:creationId xmlns:a16="http://schemas.microsoft.com/office/drawing/2014/main" id="{A24654A9-D818-8551-B75D-221B1E316AFE}"/>
              </a:ext>
            </a:extLst>
          </p:cNvPr>
          <p:cNvPicPr>
            <a:picLocks noChangeAspect="1"/>
          </p:cNvPicPr>
          <p:nvPr/>
        </p:nvPicPr>
        <p:blipFill>
          <a:blip r:embed="rId3"/>
          <a:stretch>
            <a:fillRect/>
          </a:stretch>
        </p:blipFill>
        <p:spPr>
          <a:xfrm>
            <a:off x="1097280" y="3939394"/>
            <a:ext cx="3680154" cy="2312876"/>
          </a:xfrm>
          <a:prstGeom prst="rect">
            <a:avLst/>
          </a:prstGeom>
        </p:spPr>
      </p:pic>
      <p:pic>
        <p:nvPicPr>
          <p:cNvPr id="10" name="Picture 9">
            <a:extLst>
              <a:ext uri="{FF2B5EF4-FFF2-40B4-BE49-F238E27FC236}">
                <a16:creationId xmlns:a16="http://schemas.microsoft.com/office/drawing/2014/main" id="{A776C6BF-DE7C-810D-DD75-0183B9D56654}"/>
              </a:ext>
            </a:extLst>
          </p:cNvPr>
          <p:cNvPicPr>
            <a:picLocks noChangeAspect="1"/>
          </p:cNvPicPr>
          <p:nvPr/>
        </p:nvPicPr>
        <p:blipFill>
          <a:blip r:embed="rId4"/>
          <a:stretch>
            <a:fillRect/>
          </a:stretch>
        </p:blipFill>
        <p:spPr>
          <a:xfrm>
            <a:off x="6096000" y="3939394"/>
            <a:ext cx="3962400" cy="2313708"/>
          </a:xfrm>
          <a:prstGeom prst="rect">
            <a:avLst/>
          </a:prstGeom>
        </p:spPr>
      </p:pic>
      <p:sp>
        <p:nvSpPr>
          <p:cNvPr id="11" name="TextBox 10">
            <a:extLst>
              <a:ext uri="{FF2B5EF4-FFF2-40B4-BE49-F238E27FC236}">
                <a16:creationId xmlns:a16="http://schemas.microsoft.com/office/drawing/2014/main" id="{39EBD70C-FFDE-EE02-A0D7-A6D621955625}"/>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Martin et al, Silbernagel et al </a:t>
            </a:r>
          </a:p>
        </p:txBody>
      </p:sp>
      <p:pic>
        <p:nvPicPr>
          <p:cNvPr id="13" name="Picture 12">
            <a:extLst>
              <a:ext uri="{FF2B5EF4-FFF2-40B4-BE49-F238E27FC236}">
                <a16:creationId xmlns:a16="http://schemas.microsoft.com/office/drawing/2014/main" id="{B8127CB8-295E-6211-FBB6-7E382C9EBD7E}"/>
              </a:ext>
            </a:extLst>
          </p:cNvPr>
          <p:cNvPicPr>
            <a:picLocks noChangeAspect="1"/>
          </p:cNvPicPr>
          <p:nvPr/>
        </p:nvPicPr>
        <p:blipFill>
          <a:blip r:embed="rId5"/>
          <a:stretch>
            <a:fillRect/>
          </a:stretch>
        </p:blipFill>
        <p:spPr>
          <a:xfrm>
            <a:off x="9353436" y="135112"/>
            <a:ext cx="2469596" cy="1524707"/>
          </a:xfrm>
          <a:prstGeom prst="rect">
            <a:avLst/>
          </a:prstGeom>
        </p:spPr>
      </p:pic>
      <p:pic>
        <p:nvPicPr>
          <p:cNvPr id="15" name="Picture 14">
            <a:extLst>
              <a:ext uri="{FF2B5EF4-FFF2-40B4-BE49-F238E27FC236}">
                <a16:creationId xmlns:a16="http://schemas.microsoft.com/office/drawing/2014/main" id="{D96C643D-C669-9842-0E45-627A20DE1A58}"/>
              </a:ext>
            </a:extLst>
          </p:cNvPr>
          <p:cNvPicPr>
            <a:picLocks noChangeAspect="1"/>
          </p:cNvPicPr>
          <p:nvPr/>
        </p:nvPicPr>
        <p:blipFill>
          <a:blip r:embed="rId6"/>
          <a:stretch>
            <a:fillRect/>
          </a:stretch>
        </p:blipFill>
        <p:spPr>
          <a:xfrm>
            <a:off x="9304599" y="1622843"/>
            <a:ext cx="2469596" cy="1506381"/>
          </a:xfrm>
          <a:prstGeom prst="rect">
            <a:avLst/>
          </a:prstGeom>
        </p:spPr>
      </p:pic>
      <p:cxnSp>
        <p:nvCxnSpPr>
          <p:cNvPr id="17" name="Straight Arrow Connector 16">
            <a:extLst>
              <a:ext uri="{FF2B5EF4-FFF2-40B4-BE49-F238E27FC236}">
                <a16:creationId xmlns:a16="http://schemas.microsoft.com/office/drawing/2014/main" id="{29055DD5-FD24-6E8C-3DE7-2E9218F53F9C}"/>
              </a:ext>
            </a:extLst>
          </p:cNvPr>
          <p:cNvCxnSpPr>
            <a:cxnSpLocks/>
          </p:cNvCxnSpPr>
          <p:nvPr/>
        </p:nvCxnSpPr>
        <p:spPr>
          <a:xfrm flipV="1">
            <a:off x="9516533" y="60960"/>
            <a:ext cx="0" cy="116839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8BF9049-BBD1-B04F-FF3D-EC6EAC967423}"/>
              </a:ext>
            </a:extLst>
          </p:cNvPr>
          <p:cNvCxnSpPr>
            <a:cxnSpLocks/>
          </p:cNvCxnSpPr>
          <p:nvPr/>
        </p:nvCxnSpPr>
        <p:spPr>
          <a:xfrm>
            <a:off x="9516533" y="1229359"/>
            <a:ext cx="12293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49EFC71B-D24B-E4B4-E7BC-BEE77A573E7B}"/>
              </a:ext>
            </a:extLst>
          </p:cNvPr>
          <p:cNvCxnSpPr/>
          <p:nvPr/>
        </p:nvCxnSpPr>
        <p:spPr>
          <a:xfrm flipV="1">
            <a:off x="9516533" y="54187"/>
            <a:ext cx="0" cy="10701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C577BD2-986F-7261-A841-7F823CBE7617}"/>
              </a:ext>
            </a:extLst>
          </p:cNvPr>
          <p:cNvCxnSpPr>
            <a:cxnSpLocks/>
          </p:cNvCxnSpPr>
          <p:nvPr/>
        </p:nvCxnSpPr>
        <p:spPr>
          <a:xfrm flipV="1">
            <a:off x="9531774" y="699030"/>
            <a:ext cx="558800" cy="511386"/>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8E127AB9-DAC1-EDC3-25F6-827FE74D8649}"/>
              </a:ext>
            </a:extLst>
          </p:cNvPr>
          <p:cNvCxnSpPr>
            <a:cxnSpLocks/>
          </p:cNvCxnSpPr>
          <p:nvPr/>
        </p:nvCxnSpPr>
        <p:spPr>
          <a:xfrm flipV="1">
            <a:off x="9668933" y="1557867"/>
            <a:ext cx="0" cy="135325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56A1FDB-D11C-0FD6-85B7-8D174E48B7B5}"/>
              </a:ext>
            </a:extLst>
          </p:cNvPr>
          <p:cNvCxnSpPr>
            <a:cxnSpLocks/>
          </p:cNvCxnSpPr>
          <p:nvPr/>
        </p:nvCxnSpPr>
        <p:spPr>
          <a:xfrm flipV="1">
            <a:off x="9668933" y="2396101"/>
            <a:ext cx="1425787" cy="5143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D5015DE7-81B0-2DBE-C162-3A32EC80FDFD}"/>
              </a:ext>
            </a:extLst>
          </p:cNvPr>
          <p:cNvCxnSpPr>
            <a:cxnSpLocks/>
          </p:cNvCxnSpPr>
          <p:nvPr/>
        </p:nvCxnSpPr>
        <p:spPr>
          <a:xfrm flipV="1">
            <a:off x="9668932" y="1958500"/>
            <a:ext cx="870465" cy="934327"/>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0316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340F-DE00-A5A7-8C07-EE85C41FB292}"/>
              </a:ext>
            </a:extLst>
          </p:cNvPr>
          <p:cNvSpPr>
            <a:spLocks noGrp="1"/>
          </p:cNvSpPr>
          <p:nvPr>
            <p:ph type="title"/>
          </p:nvPr>
        </p:nvSpPr>
        <p:spPr/>
        <p:txBody>
          <a:bodyPr/>
          <a:lstStyle/>
          <a:p>
            <a:r>
              <a:rPr lang="en-US" dirty="0"/>
              <a:t>Pathophysiology and Diagnosis </a:t>
            </a:r>
          </a:p>
        </p:txBody>
      </p:sp>
      <p:sp>
        <p:nvSpPr>
          <p:cNvPr id="3" name="Content Placeholder 2">
            <a:extLst>
              <a:ext uri="{FF2B5EF4-FFF2-40B4-BE49-F238E27FC236}">
                <a16:creationId xmlns:a16="http://schemas.microsoft.com/office/drawing/2014/main" id="{B0640962-D9F3-D3A9-D5C0-F8CAC87837B2}"/>
              </a:ext>
            </a:extLst>
          </p:cNvPr>
          <p:cNvSpPr>
            <a:spLocks noGrp="1"/>
          </p:cNvSpPr>
          <p:nvPr>
            <p:ph sz="half" idx="1"/>
          </p:nvPr>
        </p:nvSpPr>
        <p:spPr/>
        <p:txBody>
          <a:bodyPr/>
          <a:lstStyle/>
          <a:p>
            <a:pPr>
              <a:spcBef>
                <a:spcPts val="200"/>
              </a:spcBef>
            </a:pPr>
            <a:r>
              <a:rPr lang="en-US" u="sng" dirty="0"/>
              <a:t>Pathophysiology: </a:t>
            </a:r>
          </a:p>
          <a:p>
            <a:pPr>
              <a:spcBef>
                <a:spcPts val="200"/>
              </a:spcBef>
              <a:buFont typeface="Wingdings" panose="05000000000000000000" pitchFamily="2" charset="2"/>
              <a:buChar char="§"/>
            </a:pPr>
            <a:r>
              <a:rPr lang="en-US" dirty="0"/>
              <a:t> Multifactorial; intrinsic/extrinsic drivers that </a:t>
            </a:r>
            <a:r>
              <a:rPr lang="en-US" b="1" dirty="0"/>
              <a:t>decrease load tolerance</a:t>
            </a:r>
            <a:r>
              <a:rPr lang="en-US" dirty="0"/>
              <a:t> of the tendon or movement/activity patterns that </a:t>
            </a:r>
            <a:r>
              <a:rPr lang="en-US" b="1" dirty="0"/>
              <a:t>overload</a:t>
            </a:r>
            <a:r>
              <a:rPr lang="en-US" dirty="0"/>
              <a:t> the tendon </a:t>
            </a:r>
          </a:p>
          <a:p>
            <a:pPr>
              <a:spcBef>
                <a:spcPts val="200"/>
              </a:spcBef>
              <a:buFont typeface="Wingdings" panose="05000000000000000000" pitchFamily="2" charset="2"/>
              <a:buChar char="§"/>
            </a:pPr>
            <a:r>
              <a:rPr lang="en-US" dirty="0"/>
              <a:t> Degenerative changes (-osis) and/or microtrauma (-itis)  to the tendon without adequate recovery weakens tendon over time </a:t>
            </a:r>
          </a:p>
          <a:p>
            <a:pPr>
              <a:spcBef>
                <a:spcPts val="200"/>
              </a:spcBef>
              <a:buFont typeface="Wingdings" panose="05000000000000000000" pitchFamily="2" charset="2"/>
              <a:buChar char="§"/>
            </a:pPr>
            <a:r>
              <a:rPr lang="en-US" dirty="0"/>
              <a:t> Compression from high frequency/duration of end-range DF activity or from footwear increases risk of insertional Achilles tendinopathy </a:t>
            </a:r>
          </a:p>
        </p:txBody>
      </p:sp>
      <p:sp>
        <p:nvSpPr>
          <p:cNvPr id="4" name="Content Placeholder 3">
            <a:extLst>
              <a:ext uri="{FF2B5EF4-FFF2-40B4-BE49-F238E27FC236}">
                <a16:creationId xmlns:a16="http://schemas.microsoft.com/office/drawing/2014/main" id="{F17188E6-2632-7C3A-C8CD-589CE54C99A5}"/>
              </a:ext>
            </a:extLst>
          </p:cNvPr>
          <p:cNvSpPr>
            <a:spLocks noGrp="1"/>
          </p:cNvSpPr>
          <p:nvPr>
            <p:ph sz="half" idx="2"/>
          </p:nvPr>
        </p:nvSpPr>
        <p:spPr/>
        <p:txBody>
          <a:bodyPr/>
          <a:lstStyle/>
          <a:p>
            <a:pPr>
              <a:spcBef>
                <a:spcPts val="200"/>
              </a:spcBef>
            </a:pPr>
            <a:r>
              <a:rPr lang="en-US" u="sng" dirty="0"/>
              <a:t>Diagnostic Cluster From Martin et al (mid-substance): </a:t>
            </a:r>
          </a:p>
          <a:p>
            <a:pPr>
              <a:spcBef>
                <a:spcPts val="200"/>
              </a:spcBef>
              <a:buFont typeface="Wingdings" panose="05000000000000000000" pitchFamily="2" charset="2"/>
              <a:buChar char="§"/>
            </a:pPr>
            <a:r>
              <a:rPr lang="en-US" dirty="0"/>
              <a:t> Pain 2-6 cm proximal to the Achilles tendon insertion </a:t>
            </a:r>
          </a:p>
          <a:p>
            <a:pPr>
              <a:spcBef>
                <a:spcPts val="200"/>
              </a:spcBef>
              <a:buFont typeface="Wingdings" panose="05000000000000000000" pitchFamily="2" charset="2"/>
              <a:buChar char="§"/>
            </a:pPr>
            <a:r>
              <a:rPr lang="en-US" dirty="0"/>
              <a:t> gradual onset </a:t>
            </a:r>
          </a:p>
          <a:p>
            <a:pPr>
              <a:spcBef>
                <a:spcPts val="200"/>
              </a:spcBef>
              <a:buFont typeface="Wingdings" panose="05000000000000000000" pitchFamily="2" charset="2"/>
              <a:buChar char="§"/>
            </a:pPr>
            <a:r>
              <a:rPr lang="en-US" dirty="0"/>
              <a:t> TTP at midportion of tendon </a:t>
            </a:r>
          </a:p>
          <a:p>
            <a:pPr>
              <a:spcBef>
                <a:spcPts val="200"/>
              </a:spcBef>
              <a:buFont typeface="Wingdings" panose="05000000000000000000" pitchFamily="2" charset="2"/>
              <a:buChar char="§"/>
            </a:pPr>
            <a:r>
              <a:rPr lang="en-US" dirty="0"/>
              <a:t> (+) arc sign </a:t>
            </a:r>
          </a:p>
          <a:p>
            <a:pPr>
              <a:spcBef>
                <a:spcPts val="200"/>
              </a:spcBef>
              <a:buFont typeface="Wingdings" panose="05000000000000000000" pitchFamily="2" charset="2"/>
              <a:buChar char="§"/>
            </a:pPr>
            <a:r>
              <a:rPr lang="en-US" dirty="0"/>
              <a:t> Royal London Hospital Test </a:t>
            </a:r>
          </a:p>
          <a:p>
            <a:pPr marL="0" indent="0">
              <a:buNone/>
            </a:pPr>
            <a:endParaRPr lang="en-US" dirty="0"/>
          </a:p>
        </p:txBody>
      </p:sp>
      <p:sp>
        <p:nvSpPr>
          <p:cNvPr id="5" name="TextBox 4">
            <a:extLst>
              <a:ext uri="{FF2B5EF4-FFF2-40B4-BE49-F238E27FC236}">
                <a16:creationId xmlns:a16="http://schemas.microsoft.com/office/drawing/2014/main" id="{B665327B-150C-D98D-8BFA-C2F83B057D3D}"/>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Martin et al, Silbernagel et al </a:t>
            </a:r>
          </a:p>
        </p:txBody>
      </p:sp>
    </p:spTree>
    <p:extLst>
      <p:ext uri="{BB962C8B-B14F-4D97-AF65-F5344CB8AC3E}">
        <p14:creationId xmlns:p14="http://schemas.microsoft.com/office/powerpoint/2010/main" val="2256310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56A2-C7E7-383F-BAB0-FCB58D9E57D5}"/>
              </a:ext>
            </a:extLst>
          </p:cNvPr>
          <p:cNvSpPr>
            <a:spLocks noGrp="1"/>
          </p:cNvSpPr>
          <p:nvPr>
            <p:ph type="title"/>
          </p:nvPr>
        </p:nvSpPr>
        <p:spPr/>
        <p:txBody>
          <a:bodyPr/>
          <a:lstStyle/>
          <a:p>
            <a:r>
              <a:rPr lang="en-US" dirty="0"/>
              <a:t>Typical Presentation</a:t>
            </a:r>
          </a:p>
        </p:txBody>
      </p:sp>
      <p:sp>
        <p:nvSpPr>
          <p:cNvPr id="3" name="Content Placeholder 2">
            <a:extLst>
              <a:ext uri="{FF2B5EF4-FFF2-40B4-BE49-F238E27FC236}">
                <a16:creationId xmlns:a16="http://schemas.microsoft.com/office/drawing/2014/main" id="{E4105560-8716-195F-94C2-9C44DEE74AB4}"/>
              </a:ext>
            </a:extLst>
          </p:cNvPr>
          <p:cNvSpPr>
            <a:spLocks noGrp="1"/>
          </p:cNvSpPr>
          <p:nvPr>
            <p:ph idx="1"/>
          </p:nvPr>
        </p:nvSpPr>
        <p:spPr/>
        <p:txBody>
          <a:bodyPr/>
          <a:lstStyle/>
          <a:p>
            <a:r>
              <a:rPr lang="en-US" u="sng" dirty="0"/>
              <a:t>From Silbernagel et al and </a:t>
            </a:r>
            <a:r>
              <a:rPr lang="en-US" u="sng" dirty="0" err="1"/>
              <a:t>Aicale</a:t>
            </a:r>
            <a:r>
              <a:rPr lang="en-US" u="sng" dirty="0"/>
              <a:t> et al: </a:t>
            </a:r>
          </a:p>
          <a:p>
            <a:pPr>
              <a:buFont typeface="Wingdings" panose="05000000000000000000" pitchFamily="2" charset="2"/>
              <a:buChar char="§"/>
            </a:pPr>
            <a:r>
              <a:rPr lang="en-US" dirty="0"/>
              <a:t> Gradual onset of symptoms </a:t>
            </a:r>
          </a:p>
          <a:p>
            <a:pPr>
              <a:buFont typeface="Wingdings" panose="05000000000000000000" pitchFamily="2" charset="2"/>
              <a:buChar char="§"/>
            </a:pPr>
            <a:r>
              <a:rPr lang="en-US" dirty="0"/>
              <a:t> Stiffness in the morning or after long periods of sitting </a:t>
            </a:r>
          </a:p>
          <a:p>
            <a:pPr>
              <a:buFont typeface="Wingdings" panose="05000000000000000000" pitchFamily="2" charset="2"/>
              <a:buChar char="§"/>
            </a:pPr>
            <a:r>
              <a:rPr lang="en-US" dirty="0"/>
              <a:t> Pain with activity (running/jumping/stairs); usually worst at the beginning and shortly after the end of an exercise session; pain during whole activity in progressed stages</a:t>
            </a:r>
          </a:p>
          <a:p>
            <a:pPr marL="0" indent="0">
              <a:buNone/>
            </a:pPr>
            <a:endParaRPr lang="en-US" dirty="0"/>
          </a:p>
        </p:txBody>
      </p:sp>
      <p:sp>
        <p:nvSpPr>
          <p:cNvPr id="4" name="TextBox 3">
            <a:extLst>
              <a:ext uri="{FF2B5EF4-FFF2-40B4-BE49-F238E27FC236}">
                <a16:creationId xmlns:a16="http://schemas.microsoft.com/office/drawing/2014/main" id="{7D231666-B3E2-F4A7-E08B-C60FD4167F40}"/>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Silbernagel et al, </a:t>
            </a:r>
            <a:r>
              <a:rPr lang="en-US" dirty="0" err="1">
                <a:solidFill>
                  <a:schemeClr val="bg1"/>
                </a:solidFill>
              </a:rPr>
              <a:t>Aicale</a:t>
            </a:r>
            <a:r>
              <a:rPr lang="en-US" dirty="0">
                <a:solidFill>
                  <a:schemeClr val="bg1"/>
                </a:solidFill>
              </a:rPr>
              <a:t> et al </a:t>
            </a:r>
          </a:p>
        </p:txBody>
      </p:sp>
    </p:spTree>
    <p:extLst>
      <p:ext uri="{BB962C8B-B14F-4D97-AF65-F5344CB8AC3E}">
        <p14:creationId xmlns:p14="http://schemas.microsoft.com/office/powerpoint/2010/main" val="3374996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7FE7-31DE-02BE-A29B-7D646350E203}"/>
              </a:ext>
            </a:extLst>
          </p:cNvPr>
          <p:cNvSpPr>
            <a:spLocks noGrp="1"/>
          </p:cNvSpPr>
          <p:nvPr>
            <p:ph type="title"/>
          </p:nvPr>
        </p:nvSpPr>
        <p:spPr/>
        <p:txBody>
          <a:bodyPr/>
          <a:lstStyle/>
          <a:p>
            <a:r>
              <a:rPr lang="en-US" dirty="0"/>
              <a:t>Pathological Drivers</a:t>
            </a:r>
          </a:p>
        </p:txBody>
      </p:sp>
      <p:sp>
        <p:nvSpPr>
          <p:cNvPr id="3" name="Content Placeholder 2">
            <a:extLst>
              <a:ext uri="{FF2B5EF4-FFF2-40B4-BE49-F238E27FC236}">
                <a16:creationId xmlns:a16="http://schemas.microsoft.com/office/drawing/2014/main" id="{209DD17E-DCE3-057A-21C8-7A3A85E61D9B}"/>
              </a:ext>
            </a:extLst>
          </p:cNvPr>
          <p:cNvSpPr>
            <a:spLocks noGrp="1"/>
          </p:cNvSpPr>
          <p:nvPr>
            <p:ph idx="1"/>
          </p:nvPr>
        </p:nvSpPr>
        <p:spPr/>
        <p:txBody>
          <a:bodyPr>
            <a:normAutofit fontScale="92500" lnSpcReduction="20000"/>
          </a:bodyPr>
          <a:lstStyle/>
          <a:p>
            <a:pPr marL="91440" marR="0" lvl="0" indent="-91440" algn="l" defTabSz="914400" rtl="0" eaLnBrk="1" fontAlgn="auto" latinLnBrk="0" hangingPunct="1">
              <a:lnSpc>
                <a:spcPct val="90000"/>
              </a:lnSpc>
              <a:spcBef>
                <a:spcPts val="0"/>
              </a:spcBef>
              <a:spcAft>
                <a:spcPts val="200"/>
              </a:spcAft>
              <a:buClr>
                <a:srgbClr val="E48312"/>
              </a:buClr>
              <a:buSzPct val="100000"/>
              <a:buFont typeface="Calibri" panose="020F0502020204030204" pitchFamily="34" charset="0"/>
              <a:buChar char=" "/>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Anatomical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Any </a:t>
            </a:r>
            <a:r>
              <a:rPr lang="en-US" dirty="0">
                <a:solidFill>
                  <a:srgbClr val="000000">
                    <a:lumMod val="75000"/>
                    <a:lumOff val="25000"/>
                  </a:srgbClr>
                </a:solidFill>
                <a:latin typeface="Calibri" panose="020F0502020204030204"/>
              </a:rPr>
              <a:t>anatomical deviations </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leading to excessive foot pronation (increased tensile stress on Achilles with arch collapse)</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Biomechanical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Tight and weak triceps surae, reduced ankle ROM, prolonged or excessive foot pronation with gait, reduced hip/knee neuromuscular control </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Activity/Training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Repetitive stress/strain with inadequate recovery for tissue remodeling, active populations, running/jumping sports, “too much too soon,” poor technique </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Environmental</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Running/walking uphill, or on hard/uneven terrain</a:t>
            </a: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Equipment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Shoes that are too tight, inadequate heel lift in presence of ankle ROM deficit, shoes that are too hard or compress Achilles tendon, switch from shoe with heel lift to </a:t>
            </a:r>
            <a:r>
              <a:rPr kumimoji="0" lang="en-US" sz="20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zer</a:t>
            </a:r>
            <a:r>
              <a:rPr lang="en-US" dirty="0">
                <a:solidFill>
                  <a:srgbClr val="000000">
                    <a:lumMod val="75000"/>
                    <a:lumOff val="25000"/>
                  </a:srgbClr>
                </a:solidFill>
                <a:latin typeface="Calibri" panose="020F0502020204030204"/>
              </a:rPr>
              <a:t>o drop w/o adequate progression</a:t>
            </a: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200"/>
              </a:spcAft>
              <a:buClr>
                <a:srgbClr val="E48312"/>
              </a:buClr>
              <a:buSzPct val="100000"/>
              <a:buNone/>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Personal </a:t>
            </a:r>
          </a:p>
          <a:p>
            <a:pPr marL="91440" marR="0" lvl="0" indent="-91440" algn="l" defTabSz="914400" rtl="0" eaLnBrk="1" fontAlgn="auto" latinLnBrk="0" hangingPunct="1">
              <a:lnSpc>
                <a:spcPct val="90000"/>
              </a:lnSpc>
              <a:spcBef>
                <a:spcPts val="0"/>
              </a:spcBef>
              <a:spcAft>
                <a:spcPts val="200"/>
              </a:spcAft>
              <a:buClr>
                <a:srgbClr val="E48312"/>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Increased body weight, family Hx, inflammatory conditions, diabetes, corticosteroid use</a:t>
            </a:r>
            <a:endParaRPr lang="en-US" dirty="0"/>
          </a:p>
        </p:txBody>
      </p:sp>
      <p:sp>
        <p:nvSpPr>
          <p:cNvPr id="5" name="TextBox 4">
            <a:extLst>
              <a:ext uri="{FF2B5EF4-FFF2-40B4-BE49-F238E27FC236}">
                <a16:creationId xmlns:a16="http://schemas.microsoft.com/office/drawing/2014/main" id="{FF6F6C86-6DC3-4ACE-D6E6-EA9893ABA1F5}"/>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Silbernagel et al </a:t>
            </a:r>
          </a:p>
        </p:txBody>
      </p:sp>
    </p:spTree>
    <p:extLst>
      <p:ext uri="{BB962C8B-B14F-4D97-AF65-F5344CB8AC3E}">
        <p14:creationId xmlns:p14="http://schemas.microsoft.com/office/powerpoint/2010/main" val="4127568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3F6E0-C427-DBCC-943E-4090EFA07DF2}"/>
              </a:ext>
            </a:extLst>
          </p:cNvPr>
          <p:cNvSpPr>
            <a:spLocks noGrp="1"/>
          </p:cNvSpPr>
          <p:nvPr>
            <p:ph type="title"/>
          </p:nvPr>
        </p:nvSpPr>
        <p:spPr>
          <a:xfrm>
            <a:off x="6411685" y="634946"/>
            <a:ext cx="5127171" cy="1450757"/>
          </a:xfrm>
        </p:spPr>
        <p:txBody>
          <a:bodyPr>
            <a:normAutofit/>
          </a:bodyPr>
          <a:lstStyle/>
          <a:p>
            <a:r>
              <a:rPr lang="en-US" dirty="0"/>
              <a:t>Intervention</a:t>
            </a:r>
          </a:p>
        </p:txBody>
      </p:sp>
      <p:pic>
        <p:nvPicPr>
          <p:cNvPr id="6" name="Picture 5">
            <a:extLst>
              <a:ext uri="{FF2B5EF4-FFF2-40B4-BE49-F238E27FC236}">
                <a16:creationId xmlns:a16="http://schemas.microsoft.com/office/drawing/2014/main" id="{0ADCFC84-E971-14A7-ED16-E7DED603E4DE}"/>
              </a:ext>
            </a:extLst>
          </p:cNvPr>
          <p:cNvPicPr>
            <a:picLocks noChangeAspect="1"/>
          </p:cNvPicPr>
          <p:nvPr/>
        </p:nvPicPr>
        <p:blipFill>
          <a:blip r:embed="rId3"/>
          <a:stretch>
            <a:fillRect/>
          </a:stretch>
        </p:blipFill>
        <p:spPr>
          <a:xfrm>
            <a:off x="191764" y="755779"/>
            <a:ext cx="5920550" cy="2886268"/>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E62B5C-506F-C254-FEA7-5714BCB2F596}"/>
              </a:ext>
            </a:extLst>
          </p:cNvPr>
          <p:cNvSpPr>
            <a:spLocks noGrp="1"/>
          </p:cNvSpPr>
          <p:nvPr>
            <p:ph idx="1"/>
          </p:nvPr>
        </p:nvSpPr>
        <p:spPr>
          <a:xfrm>
            <a:off x="6411684" y="2198913"/>
            <a:ext cx="5127172" cy="4024131"/>
          </a:xfrm>
        </p:spPr>
        <p:txBody>
          <a:bodyPr>
            <a:normAutofit/>
          </a:bodyPr>
          <a:lstStyle/>
          <a:p>
            <a:pPr marL="0" indent="0">
              <a:spcBef>
                <a:spcPts val="0"/>
              </a:spcBef>
              <a:spcAft>
                <a:spcPts val="0"/>
              </a:spcAft>
              <a:buNone/>
            </a:pPr>
            <a:r>
              <a:rPr lang="en-US" sz="1400" b="1" dirty="0"/>
              <a:t>Education/Activity Modification</a:t>
            </a:r>
          </a:p>
          <a:p>
            <a:pPr>
              <a:spcBef>
                <a:spcPts val="0"/>
              </a:spcBef>
              <a:spcAft>
                <a:spcPts val="0"/>
              </a:spcAft>
              <a:buFont typeface="Wingdings" panose="05000000000000000000" pitchFamily="2" charset="2"/>
              <a:buChar char="§"/>
            </a:pPr>
            <a:r>
              <a:rPr lang="en-US" sz="1400" dirty="0"/>
              <a:t> Education on purpose of exercises, pain monitoring (teach NPRS), and expected prognosis </a:t>
            </a:r>
          </a:p>
          <a:p>
            <a:pPr>
              <a:spcBef>
                <a:spcPts val="0"/>
              </a:spcBef>
              <a:spcAft>
                <a:spcPts val="0"/>
              </a:spcAft>
              <a:buFont typeface="Wingdings" panose="05000000000000000000" pitchFamily="2" charset="2"/>
              <a:buChar char="§"/>
            </a:pPr>
            <a:r>
              <a:rPr lang="en-US" sz="1400" dirty="0"/>
              <a:t> Discussion of load management – complete rest is not indicated (continue activity within “acceptable” pain tolerance)</a:t>
            </a:r>
          </a:p>
          <a:p>
            <a:pPr marL="91440" lvl="1">
              <a:spcBef>
                <a:spcPts val="0"/>
              </a:spcBef>
              <a:spcAft>
                <a:spcPts val="0"/>
              </a:spcAft>
              <a:buFont typeface="Wingdings" panose="05000000000000000000" pitchFamily="2" charset="2"/>
              <a:buChar char="§"/>
            </a:pPr>
            <a:r>
              <a:rPr lang="en-US" sz="1400" dirty="0"/>
              <a:t>Temporarily avoid running on hard, uneven, or slanted surfaces </a:t>
            </a:r>
          </a:p>
          <a:p>
            <a:pPr marL="0" indent="0">
              <a:spcBef>
                <a:spcPts val="0"/>
              </a:spcBef>
              <a:spcAft>
                <a:spcPts val="0"/>
              </a:spcAft>
              <a:buNone/>
            </a:pPr>
            <a:r>
              <a:rPr lang="en-US" sz="1400" b="1" dirty="0"/>
              <a:t>Modalities</a:t>
            </a:r>
          </a:p>
          <a:p>
            <a:pPr>
              <a:spcBef>
                <a:spcPts val="0"/>
              </a:spcBef>
              <a:spcAft>
                <a:spcPts val="0"/>
              </a:spcAft>
              <a:buFont typeface="Wingdings" panose="05000000000000000000" pitchFamily="2" charset="2"/>
              <a:buChar char="§"/>
            </a:pPr>
            <a:r>
              <a:rPr lang="en-US" sz="1400" dirty="0"/>
              <a:t> </a:t>
            </a:r>
            <a:r>
              <a:rPr lang="en-US" sz="1400" b="1" dirty="0"/>
              <a:t>Iontophoresis</a:t>
            </a:r>
            <a:r>
              <a:rPr lang="en-US" sz="1400" dirty="0"/>
              <a:t> – effective in reducing acute pain </a:t>
            </a:r>
          </a:p>
          <a:p>
            <a:pPr>
              <a:spcBef>
                <a:spcPts val="0"/>
              </a:spcBef>
              <a:spcAft>
                <a:spcPts val="0"/>
              </a:spcAft>
              <a:buFont typeface="Wingdings" panose="05000000000000000000" pitchFamily="2" charset="2"/>
              <a:buChar char="§"/>
            </a:pPr>
            <a:r>
              <a:rPr lang="en-US" sz="1400" dirty="0"/>
              <a:t> </a:t>
            </a:r>
            <a:r>
              <a:rPr lang="en-US" sz="1400" b="1" dirty="0"/>
              <a:t>Taping</a:t>
            </a:r>
            <a:r>
              <a:rPr lang="en-US" sz="1400" dirty="0"/>
              <a:t> – no significant effect on pain but may reduce strain on Achilles with rigid taping techniques</a:t>
            </a:r>
          </a:p>
          <a:p>
            <a:pPr>
              <a:spcBef>
                <a:spcPts val="0"/>
              </a:spcBef>
              <a:spcAft>
                <a:spcPts val="0"/>
              </a:spcAft>
              <a:buFont typeface="Wingdings" panose="05000000000000000000" pitchFamily="2" charset="2"/>
              <a:buChar char="§"/>
            </a:pPr>
            <a:r>
              <a:rPr lang="en-US" sz="1400" dirty="0"/>
              <a:t> </a:t>
            </a:r>
            <a:r>
              <a:rPr lang="en-US" sz="1400" b="1" dirty="0"/>
              <a:t>Manual</a:t>
            </a:r>
            <a:r>
              <a:rPr lang="en-US" sz="1400" dirty="0"/>
              <a:t> – if restrictions present, consider using joint mobes and STM to increase ROM</a:t>
            </a:r>
          </a:p>
          <a:p>
            <a:pPr>
              <a:spcBef>
                <a:spcPts val="0"/>
              </a:spcBef>
              <a:spcAft>
                <a:spcPts val="0"/>
              </a:spcAft>
              <a:buFont typeface="Wingdings" panose="05000000000000000000" pitchFamily="2" charset="2"/>
              <a:buChar char="§"/>
            </a:pPr>
            <a:r>
              <a:rPr lang="en-US" sz="1400" dirty="0"/>
              <a:t> </a:t>
            </a:r>
            <a:r>
              <a:rPr lang="en-US" sz="1400" b="1" dirty="0"/>
              <a:t>Extracorporeal shockwave therapy</a:t>
            </a:r>
            <a:r>
              <a:rPr lang="en-US" sz="1400" dirty="0"/>
              <a:t> – effective for acute pain relief and tissue healing; best combined with exercise</a:t>
            </a:r>
          </a:p>
          <a:p>
            <a:pPr marL="0" indent="0">
              <a:spcBef>
                <a:spcPts val="0"/>
              </a:spcBef>
              <a:spcAft>
                <a:spcPts val="0"/>
              </a:spcAft>
              <a:buNone/>
            </a:pPr>
            <a:r>
              <a:rPr lang="en-US" sz="1400" b="1" dirty="0"/>
              <a:t>Orthoses </a:t>
            </a:r>
          </a:p>
          <a:p>
            <a:pPr>
              <a:spcBef>
                <a:spcPts val="0"/>
              </a:spcBef>
              <a:spcAft>
                <a:spcPts val="0"/>
              </a:spcAft>
              <a:buFont typeface="Wingdings" panose="05000000000000000000" pitchFamily="2" charset="2"/>
              <a:buChar char="§"/>
            </a:pPr>
            <a:r>
              <a:rPr lang="en-US" sz="1400" dirty="0"/>
              <a:t> Generic or custom inserts may reduce strain on Achilles but not supported in the literature for pain reduction (ex: heel lift/arch support); clinical commentary – success alleviating pain with custom inserts to manage drivers of pronation if present</a:t>
            </a:r>
          </a:p>
          <a:p>
            <a:pPr indent="0">
              <a:spcBef>
                <a:spcPts val="0"/>
              </a:spcBef>
              <a:spcAft>
                <a:spcPts val="0"/>
              </a:spcAft>
              <a:buNone/>
            </a:pPr>
            <a:r>
              <a:rPr lang="en-US" sz="1100" dirty="0"/>
              <a:t> </a:t>
            </a:r>
          </a:p>
          <a:p>
            <a:pPr>
              <a:buFont typeface="Wingdings" panose="05000000000000000000" pitchFamily="2" charset="2"/>
              <a:buChar char="§"/>
            </a:pPr>
            <a:endParaRPr lang="en-US" sz="1100" dirty="0"/>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A2C141B2-2059-4D14-BA47-E138693CD150}"/>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Martin et al, Silbernagel et al, clinical commentary  </a:t>
            </a:r>
          </a:p>
        </p:txBody>
      </p:sp>
      <p:sp>
        <p:nvSpPr>
          <p:cNvPr id="8" name="TextBox 7">
            <a:extLst>
              <a:ext uri="{FF2B5EF4-FFF2-40B4-BE49-F238E27FC236}">
                <a16:creationId xmlns:a16="http://schemas.microsoft.com/office/drawing/2014/main" id="{A4DEE638-E3E5-2FD9-9617-DC5CCF747FF6}"/>
              </a:ext>
            </a:extLst>
          </p:cNvPr>
          <p:cNvSpPr txBox="1"/>
          <p:nvPr/>
        </p:nvSpPr>
        <p:spPr>
          <a:xfrm>
            <a:off x="7785575" y="296865"/>
            <a:ext cx="4079853" cy="1015663"/>
          </a:xfrm>
          <a:prstGeom prst="rect">
            <a:avLst/>
          </a:prstGeom>
          <a:noFill/>
        </p:spPr>
        <p:txBody>
          <a:bodyPr wrap="square" rtlCol="0">
            <a:spAutoFit/>
          </a:bodyPr>
          <a:lstStyle/>
          <a:p>
            <a:r>
              <a:rPr lang="en-US" sz="2000" b="1" dirty="0"/>
              <a:t>Use this for pain monitoring/progression with tendinopathies!</a:t>
            </a:r>
          </a:p>
        </p:txBody>
      </p:sp>
      <p:cxnSp>
        <p:nvCxnSpPr>
          <p:cNvPr id="10" name="Straight Arrow Connector 9">
            <a:extLst>
              <a:ext uri="{FF2B5EF4-FFF2-40B4-BE49-F238E27FC236}">
                <a16:creationId xmlns:a16="http://schemas.microsoft.com/office/drawing/2014/main" id="{AFEEC3C5-E279-D188-905A-27BB5D46D47A}"/>
              </a:ext>
            </a:extLst>
          </p:cNvPr>
          <p:cNvCxnSpPr/>
          <p:nvPr/>
        </p:nvCxnSpPr>
        <p:spPr>
          <a:xfrm flipH="1">
            <a:off x="6357881" y="634461"/>
            <a:ext cx="1384434" cy="5932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06168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9A8B4-726F-AF98-C86D-4B17A187B920}"/>
              </a:ext>
            </a:extLst>
          </p:cNvPr>
          <p:cNvSpPr txBox="1"/>
          <p:nvPr/>
        </p:nvSpPr>
        <p:spPr>
          <a:xfrm>
            <a:off x="217170" y="251460"/>
            <a:ext cx="11761470" cy="5909310"/>
          </a:xfrm>
          <a:prstGeom prst="rect">
            <a:avLst/>
          </a:prstGeom>
          <a:noFill/>
        </p:spPr>
        <p:txBody>
          <a:bodyPr wrap="square" rtlCol="0">
            <a:spAutoFit/>
          </a:bodyPr>
          <a:lstStyle/>
          <a:p>
            <a:r>
              <a:rPr lang="en-US" b="1" dirty="0"/>
              <a:t>Footwear </a:t>
            </a:r>
          </a:p>
          <a:p>
            <a:pPr marL="285750" indent="-285750">
              <a:buFont typeface="Wingdings" panose="05000000000000000000" pitchFamily="2" charset="2"/>
              <a:buChar char="§"/>
            </a:pPr>
            <a:r>
              <a:rPr lang="en-US" dirty="0"/>
              <a:t>Properly fitting footwear to avoid irritation of the Achilles tendon (padded heel?)</a:t>
            </a:r>
          </a:p>
          <a:p>
            <a:pPr marL="285750" indent="-285750">
              <a:buFont typeface="Wingdings" panose="05000000000000000000" pitchFamily="2" charset="2"/>
              <a:buChar char="§"/>
            </a:pPr>
            <a:r>
              <a:rPr lang="en-US" dirty="0"/>
              <a:t>Neutral shoe with arch support to prevent arch collapse with pronation, driving increased tensile loads </a:t>
            </a:r>
          </a:p>
          <a:p>
            <a:pPr marL="285750" indent="-285750">
              <a:buFont typeface="Wingdings" panose="05000000000000000000" pitchFamily="2" charset="2"/>
              <a:buChar char="§"/>
            </a:pPr>
            <a:r>
              <a:rPr lang="en-US" dirty="0"/>
              <a:t>Use heel lift, especially in insertional to prevent high compressive loads b/t Achilles tendon and calcaneus in end range DF during gait </a:t>
            </a:r>
          </a:p>
          <a:p>
            <a:r>
              <a:rPr lang="en-US" b="1" dirty="0"/>
              <a:t>Exercise</a:t>
            </a:r>
          </a:p>
          <a:p>
            <a:pPr marL="285750" indent="-285750">
              <a:buFont typeface="Wingdings" panose="05000000000000000000" pitchFamily="2" charset="2"/>
              <a:buChar char="§"/>
            </a:pPr>
            <a:r>
              <a:rPr lang="en-US" dirty="0"/>
              <a:t>Cornerstone of treatment for Achilles tendinopathy </a:t>
            </a:r>
          </a:p>
          <a:p>
            <a:pPr marL="285750" indent="-285750">
              <a:buFont typeface="Wingdings" panose="05000000000000000000" pitchFamily="2" charset="2"/>
              <a:buChar char="§"/>
            </a:pPr>
            <a:r>
              <a:rPr lang="en-US" u="sng" dirty="0"/>
              <a:t>4 Phases as Described in Silbernagel et al: </a:t>
            </a:r>
          </a:p>
          <a:p>
            <a:pPr marL="800100" lvl="1" indent="-342900">
              <a:buFont typeface="+mj-lt"/>
              <a:buAutoNum type="arabicParenR"/>
            </a:pPr>
            <a:r>
              <a:rPr lang="en-US" b="1" dirty="0"/>
              <a:t>Symptom Management and Load Reduction </a:t>
            </a:r>
          </a:p>
          <a:p>
            <a:pPr marL="1200150" lvl="2" indent="-285750">
              <a:buFont typeface="Wingdings" panose="05000000000000000000" pitchFamily="2" charset="2"/>
              <a:buChar char="§"/>
            </a:pPr>
            <a:r>
              <a:rPr lang="en-US" dirty="0"/>
              <a:t>Halt negative cycle of overloading and injury progression (manage drivers)</a:t>
            </a:r>
          </a:p>
          <a:p>
            <a:pPr marL="1200150" lvl="2" indent="-285750">
              <a:buFont typeface="Wingdings" panose="05000000000000000000" pitchFamily="2" charset="2"/>
              <a:buChar char="§"/>
            </a:pPr>
            <a:r>
              <a:rPr lang="en-US" dirty="0"/>
              <a:t>Consider cycling/swimming to maintain cardiovascular fitness </a:t>
            </a:r>
          </a:p>
          <a:p>
            <a:pPr marL="1200150" lvl="2" indent="-285750">
              <a:buFont typeface="Wingdings" panose="05000000000000000000" pitchFamily="2" charset="2"/>
              <a:buChar char="§"/>
            </a:pPr>
            <a:r>
              <a:rPr lang="en-US" dirty="0"/>
              <a:t>Begin loading using NPRS as guide; consider initiating hip/knee strengthening/stability exercises in this phase</a:t>
            </a:r>
          </a:p>
          <a:p>
            <a:pPr marL="1657350" lvl="3" indent="-285750">
              <a:buFont typeface="Wingdings" panose="05000000000000000000" pitchFamily="2" charset="2"/>
              <a:buChar char="§"/>
            </a:pPr>
            <a:r>
              <a:rPr lang="en-US" dirty="0"/>
              <a:t>Isometrics, 2 up 1 down eccentrics, Concentrics in modified plantigrade</a:t>
            </a:r>
          </a:p>
          <a:p>
            <a:pPr marL="800100" lvl="1" indent="-342900">
              <a:buFont typeface="+mj-lt"/>
              <a:buAutoNum type="arabicParenR"/>
            </a:pPr>
            <a:r>
              <a:rPr lang="en-US" b="1" dirty="0"/>
              <a:t>Recovery </a:t>
            </a:r>
          </a:p>
          <a:p>
            <a:pPr marL="1257300" lvl="2" indent="-342900">
              <a:buFont typeface="Wingdings" panose="05000000000000000000" pitchFamily="2" charset="2"/>
              <a:buChar char="§"/>
            </a:pPr>
            <a:r>
              <a:rPr lang="en-US" dirty="0"/>
              <a:t>Regain strength in calves and improve Achilles tolerance to loads (frequency/duration/velocity); exercise daily </a:t>
            </a:r>
          </a:p>
          <a:p>
            <a:pPr marL="800100" lvl="1" indent="-342900">
              <a:buFont typeface="+mj-lt"/>
              <a:buAutoNum type="arabicParenR"/>
            </a:pPr>
            <a:r>
              <a:rPr lang="en-US" b="1" dirty="0"/>
              <a:t>Rebuilding </a:t>
            </a:r>
          </a:p>
          <a:p>
            <a:pPr marL="1257300" lvl="2" indent="-342900">
              <a:buFont typeface="Wingdings" panose="05000000000000000000" pitchFamily="2" charset="2"/>
              <a:buChar char="§"/>
            </a:pPr>
            <a:r>
              <a:rPr lang="en-US" dirty="0"/>
              <a:t>Heavier strength training of calf muscles; initiate running/jumping activities (3x15)</a:t>
            </a:r>
          </a:p>
          <a:p>
            <a:pPr marL="1257300" lvl="2" indent="-342900">
              <a:buFont typeface="Wingdings" panose="05000000000000000000" pitchFamily="2" charset="2"/>
              <a:buChar char="§"/>
            </a:pPr>
            <a:r>
              <a:rPr lang="en-US" dirty="0"/>
              <a:t>Progress jumping bilateral to unilateral </a:t>
            </a:r>
          </a:p>
          <a:p>
            <a:pPr marL="800100" lvl="1" indent="-342900">
              <a:buFont typeface="+mj-lt"/>
              <a:buAutoNum type="arabicParenR"/>
            </a:pPr>
            <a:r>
              <a:rPr lang="en-US" b="1" dirty="0"/>
              <a:t>Return to Sport </a:t>
            </a:r>
          </a:p>
          <a:p>
            <a:pPr marL="1257300" lvl="2" indent="-342900">
              <a:buFont typeface="Wingdings" panose="05000000000000000000" pitchFamily="2" charset="2"/>
              <a:buChar char="§"/>
            </a:pPr>
            <a:r>
              <a:rPr lang="en-US" dirty="0"/>
              <a:t>Resolution of symptoms with sport or goal specific training </a:t>
            </a:r>
          </a:p>
          <a:p>
            <a:endParaRPr lang="en-US" dirty="0"/>
          </a:p>
        </p:txBody>
      </p:sp>
      <p:sp>
        <p:nvSpPr>
          <p:cNvPr id="3" name="TextBox 2">
            <a:extLst>
              <a:ext uri="{FF2B5EF4-FFF2-40B4-BE49-F238E27FC236}">
                <a16:creationId xmlns:a16="http://schemas.microsoft.com/office/drawing/2014/main" id="{54380A32-923D-43CC-B9A0-234911958AE9}"/>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Martin et al, Silbernagel et al </a:t>
            </a:r>
          </a:p>
        </p:txBody>
      </p:sp>
    </p:spTree>
    <p:extLst>
      <p:ext uri="{BB962C8B-B14F-4D97-AF65-F5344CB8AC3E}">
        <p14:creationId xmlns:p14="http://schemas.microsoft.com/office/powerpoint/2010/main" val="2660122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7329D3-F01B-31CF-EE9B-17FE12D3A2D3}"/>
              </a:ext>
            </a:extLst>
          </p:cNvPr>
          <p:cNvPicPr>
            <a:picLocks noChangeAspect="1"/>
          </p:cNvPicPr>
          <p:nvPr/>
        </p:nvPicPr>
        <p:blipFill>
          <a:blip r:embed="rId2"/>
          <a:stretch>
            <a:fillRect/>
          </a:stretch>
        </p:blipFill>
        <p:spPr>
          <a:xfrm>
            <a:off x="183664" y="155127"/>
            <a:ext cx="6208340" cy="4141302"/>
          </a:xfrm>
          <a:prstGeom prst="rect">
            <a:avLst/>
          </a:prstGeom>
        </p:spPr>
      </p:pic>
      <p:pic>
        <p:nvPicPr>
          <p:cNvPr id="5" name="Picture 4">
            <a:extLst>
              <a:ext uri="{FF2B5EF4-FFF2-40B4-BE49-F238E27FC236}">
                <a16:creationId xmlns:a16="http://schemas.microsoft.com/office/drawing/2014/main" id="{3AF5D34B-F83C-D7E0-D9B3-9B51B378D0EA}"/>
              </a:ext>
            </a:extLst>
          </p:cNvPr>
          <p:cNvPicPr>
            <a:picLocks noChangeAspect="1"/>
          </p:cNvPicPr>
          <p:nvPr/>
        </p:nvPicPr>
        <p:blipFill>
          <a:blip r:embed="rId3"/>
          <a:stretch>
            <a:fillRect/>
          </a:stretch>
        </p:blipFill>
        <p:spPr>
          <a:xfrm>
            <a:off x="5448203" y="1838215"/>
            <a:ext cx="6530906" cy="4359018"/>
          </a:xfrm>
          <a:prstGeom prst="rect">
            <a:avLst/>
          </a:prstGeom>
        </p:spPr>
      </p:pic>
      <p:sp>
        <p:nvSpPr>
          <p:cNvPr id="6" name="TextBox 5">
            <a:extLst>
              <a:ext uri="{FF2B5EF4-FFF2-40B4-BE49-F238E27FC236}">
                <a16:creationId xmlns:a16="http://schemas.microsoft.com/office/drawing/2014/main" id="{47D5ED9E-6F93-7A7F-E783-379520CB4777}"/>
              </a:ext>
            </a:extLst>
          </p:cNvPr>
          <p:cNvSpPr txBox="1"/>
          <p:nvPr/>
        </p:nvSpPr>
        <p:spPr>
          <a:xfrm>
            <a:off x="249180" y="6386731"/>
            <a:ext cx="5938260" cy="369332"/>
          </a:xfrm>
          <a:prstGeom prst="rect">
            <a:avLst/>
          </a:prstGeom>
          <a:noFill/>
        </p:spPr>
        <p:txBody>
          <a:bodyPr wrap="square" rtlCol="0">
            <a:spAutoFit/>
          </a:bodyPr>
          <a:lstStyle/>
          <a:p>
            <a:r>
              <a:rPr lang="en-US" dirty="0">
                <a:solidFill>
                  <a:schemeClr val="bg1"/>
                </a:solidFill>
              </a:rPr>
              <a:t>Silbernagel et al </a:t>
            </a:r>
          </a:p>
        </p:txBody>
      </p:sp>
    </p:spTree>
    <p:extLst>
      <p:ext uri="{BB962C8B-B14F-4D97-AF65-F5344CB8AC3E}">
        <p14:creationId xmlns:p14="http://schemas.microsoft.com/office/powerpoint/2010/main" val="3759137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FD5A-868E-260D-915A-C766C353B68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06BF05E-830C-C974-E7F7-28217562EEFB}"/>
              </a:ext>
            </a:extLst>
          </p:cNvPr>
          <p:cNvSpPr>
            <a:spLocks noGrp="1"/>
          </p:cNvSpPr>
          <p:nvPr>
            <p:ph idx="1"/>
          </p:nvPr>
        </p:nvSpPr>
        <p:spPr>
          <a:xfrm>
            <a:off x="1097280" y="1845733"/>
            <a:ext cx="10058400" cy="4196251"/>
          </a:xfrm>
        </p:spPr>
        <p:txBody>
          <a:bodyPr>
            <a:normAutofit fontScale="92500" lnSpcReduction="10000"/>
          </a:bodyPr>
          <a:lstStyle/>
          <a:p>
            <a:r>
              <a:rPr lang="en-US" b="1" u="sng" dirty="0"/>
              <a:t>Ask yourself these 3 questions: </a:t>
            </a:r>
          </a:p>
          <a:p>
            <a:pPr marL="457200" indent="-457200">
              <a:buFont typeface="+mj-lt"/>
              <a:buAutoNum type="arabicParenR"/>
            </a:pPr>
            <a:r>
              <a:rPr lang="en-US" dirty="0"/>
              <a:t>What is the desired activity (goal) “asking” of the foot and ankle?</a:t>
            </a:r>
          </a:p>
          <a:p>
            <a:pPr marL="457200" indent="-457200">
              <a:buFont typeface="+mj-lt"/>
              <a:buAutoNum type="arabicParenR"/>
            </a:pPr>
            <a:r>
              <a:rPr lang="en-US" dirty="0"/>
              <a:t>What is the foot and ankle able to give based on anatomical/biomechanical “resources?” </a:t>
            </a:r>
          </a:p>
          <a:p>
            <a:pPr marL="457200" indent="-457200">
              <a:buFont typeface="+mj-lt"/>
              <a:buAutoNum type="arabicParenR"/>
            </a:pPr>
            <a:r>
              <a:rPr lang="en-US" dirty="0"/>
              <a:t>Is the “ask” </a:t>
            </a:r>
            <a:r>
              <a:rPr lang="en-US" u="sng" dirty="0"/>
              <a:t>too big</a:t>
            </a:r>
            <a:r>
              <a:rPr lang="en-US" dirty="0"/>
              <a:t>, are the “resources” </a:t>
            </a:r>
            <a:r>
              <a:rPr lang="en-US" u="sng" dirty="0"/>
              <a:t>inadequate</a:t>
            </a:r>
            <a:r>
              <a:rPr lang="en-US" dirty="0"/>
              <a:t>, or </a:t>
            </a:r>
            <a:r>
              <a:rPr lang="en-US" u="sng" dirty="0"/>
              <a:t>both</a:t>
            </a:r>
            <a:r>
              <a:rPr lang="en-US" dirty="0"/>
              <a:t>?  </a:t>
            </a:r>
          </a:p>
          <a:p>
            <a:r>
              <a:rPr lang="en-US" b="1" u="sng" dirty="0"/>
              <a:t>Intervention:</a:t>
            </a:r>
            <a:r>
              <a:rPr lang="en-US" dirty="0"/>
              <a:t> Decrease the “ask” and increase the “resources” to achieve the goal.  The “ask” can increase once the “resources” have.  “Resources” can be increased with tissue adaptation through rest/training and/or external support.</a:t>
            </a:r>
          </a:p>
          <a:p>
            <a:r>
              <a:rPr lang="en-US" dirty="0"/>
              <a:t>Both the great challenge and the great joy of our line of work lie in the complexity of the people to whom we provide our services.  Growing as a therapist means embracing that challenge.  Use the subjective/objective exam to paint a clinical picture.  This should reveal the origin site and tissue causing the problem and the internal/external conditions “driving it.” Manage the condition by addressing the drivers.  CPGs should </a:t>
            </a:r>
            <a:r>
              <a:rPr lang="en-US" i="1" u="sng" dirty="0"/>
              <a:t>inform</a:t>
            </a:r>
            <a:r>
              <a:rPr lang="en-US" dirty="0"/>
              <a:t> practice, but foundational knowledge and investigative skills should </a:t>
            </a:r>
            <a:r>
              <a:rPr lang="en-US" i="1" u="sng" dirty="0"/>
              <a:t>guide</a:t>
            </a:r>
            <a:r>
              <a:rPr lang="en-US" u="sng" dirty="0"/>
              <a:t> it</a:t>
            </a:r>
            <a:r>
              <a:rPr lang="en-US" dirty="0"/>
              <a:t>.  </a:t>
            </a:r>
          </a:p>
        </p:txBody>
      </p:sp>
    </p:spTree>
    <p:extLst>
      <p:ext uri="{BB962C8B-B14F-4D97-AF65-F5344CB8AC3E}">
        <p14:creationId xmlns:p14="http://schemas.microsoft.com/office/powerpoint/2010/main" val="3731840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20B7-E0C7-8157-0CA2-A0621FEEB341}"/>
              </a:ext>
            </a:extLst>
          </p:cNvPr>
          <p:cNvSpPr>
            <a:spLocks noGrp="1"/>
          </p:cNvSpPr>
          <p:nvPr>
            <p:ph type="title"/>
          </p:nvPr>
        </p:nvSpPr>
        <p:spPr/>
        <p:txBody>
          <a:bodyPr/>
          <a:lstStyle/>
          <a:p>
            <a:r>
              <a:rPr lang="en-US" dirty="0"/>
              <a:t>Special Thanks</a:t>
            </a:r>
          </a:p>
        </p:txBody>
      </p:sp>
      <p:sp>
        <p:nvSpPr>
          <p:cNvPr id="3" name="Content Placeholder 2">
            <a:extLst>
              <a:ext uri="{FF2B5EF4-FFF2-40B4-BE49-F238E27FC236}">
                <a16:creationId xmlns:a16="http://schemas.microsoft.com/office/drawing/2014/main" id="{121B17FF-479F-CC22-C6DC-A83B5AC431DC}"/>
              </a:ext>
            </a:extLst>
          </p:cNvPr>
          <p:cNvSpPr>
            <a:spLocks noGrp="1"/>
          </p:cNvSpPr>
          <p:nvPr>
            <p:ph idx="1"/>
          </p:nvPr>
        </p:nvSpPr>
        <p:spPr/>
        <p:txBody>
          <a:bodyPr/>
          <a:lstStyle/>
          <a:p>
            <a:r>
              <a:rPr lang="en-US" dirty="0"/>
              <a:t>Dr. Mike Gross</a:t>
            </a:r>
          </a:p>
          <a:p>
            <a:r>
              <a:rPr lang="en-US" dirty="0"/>
              <a:t>Dr. Jeff O’Laughlin </a:t>
            </a:r>
          </a:p>
        </p:txBody>
      </p:sp>
    </p:spTree>
    <p:extLst>
      <p:ext uri="{BB962C8B-B14F-4D97-AF65-F5344CB8AC3E}">
        <p14:creationId xmlns:p14="http://schemas.microsoft.com/office/powerpoint/2010/main" val="356537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20D8-93B0-4A78-2187-97329C6A379C}"/>
              </a:ext>
            </a:extLst>
          </p:cNvPr>
          <p:cNvSpPr>
            <a:spLocks noGrp="1"/>
          </p:cNvSpPr>
          <p:nvPr>
            <p:ph type="title"/>
          </p:nvPr>
        </p:nvSpPr>
        <p:spPr/>
        <p:txBody>
          <a:bodyPr/>
          <a:lstStyle/>
          <a:p>
            <a:r>
              <a:rPr lang="en-US" dirty="0"/>
              <a:t>Considerations Up the Chain…</a:t>
            </a:r>
          </a:p>
        </p:txBody>
      </p:sp>
      <p:sp>
        <p:nvSpPr>
          <p:cNvPr id="3" name="Content Placeholder 2">
            <a:extLst>
              <a:ext uri="{FF2B5EF4-FFF2-40B4-BE49-F238E27FC236}">
                <a16:creationId xmlns:a16="http://schemas.microsoft.com/office/drawing/2014/main" id="{BB10FE76-AB48-1824-C93C-C8852D3A72EB}"/>
              </a:ext>
            </a:extLst>
          </p:cNvPr>
          <p:cNvSpPr>
            <a:spLocks noGrp="1"/>
          </p:cNvSpPr>
          <p:nvPr>
            <p:ph idx="1"/>
          </p:nvPr>
        </p:nvSpPr>
        <p:spPr>
          <a:xfrm>
            <a:off x="1097280" y="1845734"/>
            <a:ext cx="10058400" cy="853923"/>
          </a:xfrm>
        </p:spPr>
        <p:txBody>
          <a:bodyPr>
            <a:normAutofit lnSpcReduction="10000"/>
          </a:bodyPr>
          <a:lstStyle/>
          <a:p>
            <a:pPr>
              <a:buFont typeface="Wingdings" panose="05000000000000000000" pitchFamily="2" charset="2"/>
              <a:buChar char="§"/>
            </a:pPr>
            <a:r>
              <a:rPr lang="en-US" dirty="0"/>
              <a:t> Just as anatomical deviations in pelvic, hip, knee, or long bone structure can drive foot/ankle structure and pathology, foot/ankle anatomy and biomechanics can drive structural anatomy and pathology up the kinetic chain – Sub-Talar joint neutral considered “optimal”</a:t>
            </a:r>
          </a:p>
        </p:txBody>
      </p:sp>
      <p:sp>
        <p:nvSpPr>
          <p:cNvPr id="4" name="TextBox 3">
            <a:extLst>
              <a:ext uri="{FF2B5EF4-FFF2-40B4-BE49-F238E27FC236}">
                <a16:creationId xmlns:a16="http://schemas.microsoft.com/office/drawing/2014/main" id="{387CCA2F-A768-1049-8D42-A2547BED5F68}"/>
              </a:ext>
            </a:extLst>
          </p:cNvPr>
          <p:cNvSpPr txBox="1"/>
          <p:nvPr/>
        </p:nvSpPr>
        <p:spPr>
          <a:xfrm>
            <a:off x="150223" y="2873345"/>
            <a:ext cx="4998720" cy="2599686"/>
          </a:xfrm>
          <a:prstGeom prst="rect">
            <a:avLst/>
          </a:prstGeom>
          <a:noFill/>
        </p:spPr>
        <p:txBody>
          <a:bodyPr wrap="square" rtlCol="0">
            <a:spAutoFit/>
          </a:bodyPr>
          <a:lstStyle/>
          <a:p>
            <a:pPr marR="0" lvl="0" algn="l" defTabSz="914400" rtl="0" eaLnBrk="1" fontAlgn="auto" latinLnBrk="0" hangingPunct="1">
              <a:lnSpc>
                <a:spcPct val="90000"/>
              </a:lnSpc>
              <a:spcBef>
                <a:spcPts val="1200"/>
              </a:spcBef>
              <a:spcAft>
                <a:spcPts val="200"/>
              </a:spcAft>
              <a:buClr>
                <a:srgbClr val="E48312"/>
              </a:buClr>
              <a:buSzPct val="100000"/>
              <a:tabLst/>
              <a:defRPr/>
            </a:pPr>
            <a:r>
              <a:rPr kumimoji="0" lang="en-US" sz="1600" b="1"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Pronated</a:t>
            </a:r>
            <a:r>
              <a:rPr kumimoji="0" lang="en-US" sz="1600" b="0"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foot in the closed chain MAY drive one or more of the following: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Calcaneal eversion</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Adduction and PF of the talus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Medial rotation of the talus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Medial rotation of the tibia/fibula</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Valgus at the knee</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Medial rotation of the femur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Anterior tilting of the pelvis </a:t>
            </a:r>
          </a:p>
        </p:txBody>
      </p:sp>
      <p:pic>
        <p:nvPicPr>
          <p:cNvPr id="5122" name="Picture 2" descr="Ankle/ Foot part 2 Flashcards | Quizlet">
            <a:extLst>
              <a:ext uri="{FF2B5EF4-FFF2-40B4-BE49-F238E27FC236}">
                <a16:creationId xmlns:a16="http://schemas.microsoft.com/office/drawing/2014/main" id="{71194FD1-4A40-641E-0E38-D5E28A3B0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96" r="11879" b="9737"/>
          <a:stretch/>
        </p:blipFill>
        <p:spPr bwMode="auto">
          <a:xfrm>
            <a:off x="4103918" y="3157820"/>
            <a:ext cx="3026227" cy="3184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EE86EE-99D9-D12B-37C2-95AAA3905274}"/>
              </a:ext>
            </a:extLst>
          </p:cNvPr>
          <p:cNvSpPr txBox="1"/>
          <p:nvPr/>
        </p:nvSpPr>
        <p:spPr>
          <a:xfrm>
            <a:off x="7043059" y="2873345"/>
            <a:ext cx="4998718" cy="3197798"/>
          </a:xfrm>
          <a:prstGeom prst="rect">
            <a:avLst/>
          </a:prstGeom>
          <a:noFill/>
        </p:spPr>
        <p:txBody>
          <a:bodyPr wrap="square" rtlCol="0">
            <a:spAutoFit/>
          </a:bodyPr>
          <a:lstStyle/>
          <a:p>
            <a:r>
              <a:rPr lang="en-US" sz="1600" b="1" u="sng" dirty="0"/>
              <a:t>Supinated</a:t>
            </a:r>
            <a:r>
              <a:rPr lang="en-US" sz="1600" u="sng" dirty="0"/>
              <a:t> foot in the closed chain MAY drive one or more of the following: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Calcaneal inversion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lang="en-US" sz="1600" dirty="0">
                <a:solidFill>
                  <a:srgbClr val="000000">
                    <a:lumMod val="75000"/>
                    <a:lumOff val="25000"/>
                  </a:srgbClr>
                </a:solidFill>
                <a:latin typeface="Calibri" panose="020F0502020204030204"/>
              </a:rPr>
              <a:t>Abduction and dorsiflexion of the talus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Lateral rotation of the talus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lang="en-US" sz="1600" dirty="0">
                <a:solidFill>
                  <a:srgbClr val="000000">
                    <a:lumMod val="75000"/>
                    <a:lumOff val="25000"/>
                  </a:srgbClr>
                </a:solidFill>
                <a:latin typeface="Calibri" panose="020F0502020204030204"/>
              </a:rPr>
              <a:t>Lateral rotation of the tibia and fibula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Varus at the knee</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lang="en-US" sz="1600" dirty="0">
                <a:solidFill>
                  <a:srgbClr val="000000">
                    <a:lumMod val="75000"/>
                    <a:lumOff val="25000"/>
                  </a:srgbClr>
                </a:solidFill>
                <a:latin typeface="Calibri" panose="020F0502020204030204"/>
              </a:rPr>
              <a:t>Lateral rotation of the femur </a:t>
            </a:r>
          </a:p>
          <a:p>
            <a:pPr marL="384048" marR="0" lvl="1" indent="-182880" algn="l" defTabSz="914400" rtl="0" eaLnBrk="1" fontAlgn="auto" latinLnBrk="0" hangingPunct="1">
              <a:lnSpc>
                <a:spcPct val="90000"/>
              </a:lnSpc>
              <a:spcBef>
                <a:spcPts val="200"/>
              </a:spcBef>
              <a:spcAft>
                <a:spcPts val="400"/>
              </a:spcAft>
              <a:buClr>
                <a:srgbClr val="E48312"/>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Posterior tilting of the pel</a:t>
            </a:r>
            <a:r>
              <a:rPr lang="en-US" sz="1600" dirty="0">
                <a:solidFill>
                  <a:srgbClr val="000000">
                    <a:lumMod val="75000"/>
                    <a:lumOff val="25000"/>
                  </a:srgbClr>
                </a:solidFill>
                <a:latin typeface="Calibri" panose="020F0502020204030204"/>
              </a:rPr>
              <a:t>vis</a:t>
            </a: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endParaRPr lang="en-US" sz="1600" dirty="0"/>
          </a:p>
          <a:p>
            <a:endParaRPr lang="en-US" dirty="0"/>
          </a:p>
        </p:txBody>
      </p:sp>
      <p:sp>
        <p:nvSpPr>
          <p:cNvPr id="6" name="TextBox 5">
            <a:extLst>
              <a:ext uri="{FF2B5EF4-FFF2-40B4-BE49-F238E27FC236}">
                <a16:creationId xmlns:a16="http://schemas.microsoft.com/office/drawing/2014/main" id="{C1D8054D-9B40-0125-C61D-AA673CE97DDF}"/>
              </a:ext>
            </a:extLst>
          </p:cNvPr>
          <p:cNvSpPr txBox="1"/>
          <p:nvPr/>
        </p:nvSpPr>
        <p:spPr>
          <a:xfrm>
            <a:off x="150223" y="6424350"/>
            <a:ext cx="8949951" cy="369332"/>
          </a:xfrm>
          <a:prstGeom prst="rect">
            <a:avLst/>
          </a:prstGeom>
          <a:noFill/>
        </p:spPr>
        <p:txBody>
          <a:bodyPr wrap="none" rtlCol="0">
            <a:spAutoFit/>
          </a:bodyPr>
          <a:lstStyle/>
          <a:p>
            <a:r>
              <a:rPr lang="en-US" u="sng" dirty="0">
                <a:solidFill>
                  <a:schemeClr val="bg1"/>
                </a:solidFill>
              </a:rPr>
              <a:t>Brainstorm:</a:t>
            </a:r>
            <a:r>
              <a:rPr lang="en-US" dirty="0">
                <a:solidFill>
                  <a:schemeClr val="bg1"/>
                </a:solidFill>
              </a:rPr>
              <a:t> what are implications for pathology with alteration of position of bony anatomy? </a:t>
            </a:r>
          </a:p>
        </p:txBody>
      </p:sp>
    </p:spTree>
    <p:extLst>
      <p:ext uri="{BB962C8B-B14F-4D97-AF65-F5344CB8AC3E}">
        <p14:creationId xmlns:p14="http://schemas.microsoft.com/office/powerpoint/2010/main" val="3527369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91C8-E710-9BAE-05EF-081374AD644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8D15FE6-3C91-BE34-8B2E-EEA8EC30A47A}"/>
              </a:ext>
            </a:extLst>
          </p:cNvPr>
          <p:cNvSpPr>
            <a:spLocks noGrp="1"/>
          </p:cNvSpPr>
          <p:nvPr>
            <p:ph idx="1"/>
          </p:nvPr>
        </p:nvSpPr>
        <p:spPr>
          <a:xfrm>
            <a:off x="1097280" y="1845733"/>
            <a:ext cx="10058400" cy="4300423"/>
          </a:xfrm>
        </p:spPr>
        <p:txBody>
          <a:bodyPr>
            <a:normAutofit fontScale="85000" lnSpcReduction="20000"/>
          </a:bodyPr>
          <a:lstStyle/>
          <a:p>
            <a:pPr marL="457200" indent="-457200">
              <a:spcBef>
                <a:spcPts val="200"/>
              </a:spcBef>
              <a:buFont typeface="+mj-lt"/>
              <a:buAutoNum type="arabicParenR"/>
            </a:pPr>
            <a:r>
              <a:rPr lang="en-US" dirty="0"/>
              <a:t>Slides adapted from Dr. Mike Gross, MSK II, </a:t>
            </a:r>
            <a:r>
              <a:rPr lang="en-US" i="1" dirty="0"/>
              <a:t>Foot and Ankle Biomechanics</a:t>
            </a:r>
          </a:p>
          <a:p>
            <a:pPr marL="457200" indent="-457200">
              <a:spcBef>
                <a:spcPts val="200"/>
              </a:spcBef>
              <a:buFont typeface="+mj-lt"/>
              <a:buAutoNum type="arabicParenR"/>
            </a:pPr>
            <a:r>
              <a:rPr lang="en-US" dirty="0"/>
              <a:t>Slides adapted from Dr. Mike </a:t>
            </a:r>
            <a:r>
              <a:rPr lang="en-US" dirty="0" err="1"/>
              <a:t>Lewek</a:t>
            </a:r>
            <a:r>
              <a:rPr lang="en-US" dirty="0"/>
              <a:t>, Biomechanics, </a:t>
            </a:r>
            <a:r>
              <a:rPr lang="en-US" i="1" dirty="0"/>
              <a:t>Foot and Ankle and Lower Quarter Screen</a:t>
            </a:r>
          </a:p>
          <a:p>
            <a:pPr marL="457200" indent="-457200">
              <a:spcBef>
                <a:spcPts val="200"/>
              </a:spcBef>
              <a:buFont typeface="+mj-lt"/>
              <a:buAutoNum type="arabicParenR"/>
            </a:pPr>
            <a:r>
              <a:rPr lang="en-US" b="0" i="0" dirty="0">
                <a:solidFill>
                  <a:srgbClr val="212121"/>
                </a:solidFill>
                <a:effectLst/>
              </a:rPr>
              <a:t>Babu D, </a:t>
            </a:r>
            <a:r>
              <a:rPr lang="en-US" b="0" i="0" dirty="0" err="1">
                <a:solidFill>
                  <a:srgbClr val="212121"/>
                </a:solidFill>
                <a:effectLst/>
              </a:rPr>
              <a:t>Bordoni</a:t>
            </a:r>
            <a:r>
              <a:rPr lang="en-US" b="0" i="0" dirty="0">
                <a:solidFill>
                  <a:srgbClr val="212121"/>
                </a:solidFill>
                <a:effectLst/>
              </a:rPr>
              <a:t> B. Anatomy, Bony Pelvis and Lower Limb: Medial Longitudinal Arch of the Foot. In: </a:t>
            </a:r>
            <a:r>
              <a:rPr lang="en-US" b="0" i="1" dirty="0" err="1">
                <a:solidFill>
                  <a:srgbClr val="212121"/>
                </a:solidFill>
                <a:effectLst/>
              </a:rPr>
              <a:t>StatPearls</a:t>
            </a:r>
            <a:r>
              <a:rPr lang="en-US" b="0" i="0" dirty="0">
                <a:solidFill>
                  <a:srgbClr val="212121"/>
                </a:solidFill>
                <a:effectLst/>
              </a:rPr>
              <a:t>. Treasure Island (FL): </a:t>
            </a:r>
            <a:r>
              <a:rPr lang="en-US" b="0" i="0" dirty="0" err="1">
                <a:solidFill>
                  <a:srgbClr val="212121"/>
                </a:solidFill>
                <a:effectLst/>
              </a:rPr>
              <a:t>StatPearls</a:t>
            </a:r>
            <a:r>
              <a:rPr lang="en-US" b="0" i="0" dirty="0">
                <a:solidFill>
                  <a:srgbClr val="212121"/>
                </a:solidFill>
                <a:effectLst/>
              </a:rPr>
              <a:t> Publishing; November 11, 2022.</a:t>
            </a:r>
          </a:p>
          <a:p>
            <a:pPr marL="457200" indent="-457200">
              <a:spcBef>
                <a:spcPts val="200"/>
              </a:spcBef>
              <a:buFont typeface="+mj-lt"/>
              <a:buAutoNum type="arabicParenR"/>
            </a:pPr>
            <a:r>
              <a:rPr lang="en-US" b="0" i="0" dirty="0" err="1">
                <a:solidFill>
                  <a:srgbClr val="212121"/>
                </a:solidFill>
                <a:effectLst/>
              </a:rPr>
              <a:t>Dubin</a:t>
            </a:r>
            <a:r>
              <a:rPr lang="en-US" b="0" i="0" dirty="0">
                <a:solidFill>
                  <a:srgbClr val="212121"/>
                </a:solidFill>
                <a:effectLst/>
              </a:rPr>
              <a:t> A. Gait: the role of the ankle and foot in walking. </a:t>
            </a:r>
            <a:r>
              <a:rPr lang="en-US" b="0" i="1" dirty="0">
                <a:solidFill>
                  <a:srgbClr val="212121"/>
                </a:solidFill>
                <a:effectLst/>
              </a:rPr>
              <a:t>Med Clin North Am</a:t>
            </a:r>
            <a:r>
              <a:rPr lang="en-US" b="0" i="0" dirty="0">
                <a:solidFill>
                  <a:srgbClr val="212121"/>
                </a:solidFill>
                <a:effectLst/>
              </a:rPr>
              <a:t>. 2014;98(2):205-211. doi:10.1016/j.mcna.2013.10.002</a:t>
            </a:r>
          </a:p>
          <a:p>
            <a:pPr marL="457200" indent="-457200">
              <a:spcBef>
                <a:spcPts val="200"/>
              </a:spcBef>
              <a:buFont typeface="+mj-lt"/>
              <a:buAutoNum type="arabicParenR"/>
            </a:pPr>
            <a:r>
              <a:rPr lang="en-US" b="0" i="0" dirty="0" err="1">
                <a:solidFill>
                  <a:srgbClr val="212121"/>
                </a:solidFill>
                <a:effectLst/>
              </a:rPr>
              <a:t>Trojian</a:t>
            </a:r>
            <a:r>
              <a:rPr lang="en-US" b="0" i="0" dirty="0">
                <a:solidFill>
                  <a:srgbClr val="212121"/>
                </a:solidFill>
                <a:effectLst/>
              </a:rPr>
              <a:t> T, Tucker AK. Plantar Fasciitis. </a:t>
            </a:r>
            <a:r>
              <a:rPr lang="en-US" b="0" i="1" dirty="0">
                <a:solidFill>
                  <a:srgbClr val="212121"/>
                </a:solidFill>
                <a:effectLst/>
              </a:rPr>
              <a:t>Am Fam Physician</a:t>
            </a:r>
            <a:r>
              <a:rPr lang="en-US" b="0" i="0" dirty="0">
                <a:solidFill>
                  <a:srgbClr val="212121"/>
                </a:solidFill>
                <a:effectLst/>
              </a:rPr>
              <a:t>. 2019;99(12):744-750.</a:t>
            </a:r>
          </a:p>
          <a:p>
            <a:pPr marL="457200" indent="-457200">
              <a:spcBef>
                <a:spcPts val="200"/>
              </a:spcBef>
              <a:buFont typeface="+mj-lt"/>
              <a:buAutoNum type="arabicParenR"/>
            </a:pPr>
            <a:r>
              <a:rPr lang="en-US" b="0" i="0" dirty="0">
                <a:solidFill>
                  <a:srgbClr val="212121"/>
                </a:solidFill>
                <a:effectLst/>
              </a:rPr>
              <a:t>Martin RL, Davenport TE, </a:t>
            </a:r>
            <a:r>
              <a:rPr lang="en-US" b="0" i="0" dirty="0" err="1">
                <a:solidFill>
                  <a:srgbClr val="212121"/>
                </a:solidFill>
                <a:effectLst/>
              </a:rPr>
              <a:t>Reischl</a:t>
            </a:r>
            <a:r>
              <a:rPr lang="en-US" b="0" i="0" dirty="0">
                <a:solidFill>
                  <a:srgbClr val="212121"/>
                </a:solidFill>
                <a:effectLst/>
              </a:rPr>
              <a:t> SF, et al. Heel pain-plantar fasciitis: revision 2014. </a:t>
            </a:r>
            <a:r>
              <a:rPr lang="en-US" b="0" i="1" dirty="0">
                <a:solidFill>
                  <a:srgbClr val="212121"/>
                </a:solidFill>
                <a:effectLst/>
              </a:rPr>
              <a:t>J </a:t>
            </a:r>
            <a:r>
              <a:rPr lang="en-US" b="0" i="1" dirty="0" err="1">
                <a:solidFill>
                  <a:srgbClr val="212121"/>
                </a:solidFill>
                <a:effectLst/>
              </a:rPr>
              <a:t>Orthop</a:t>
            </a:r>
            <a:r>
              <a:rPr lang="en-US" b="0" i="1" dirty="0">
                <a:solidFill>
                  <a:srgbClr val="212121"/>
                </a:solidFill>
                <a:effectLst/>
              </a:rPr>
              <a:t> Sports Phys </a:t>
            </a:r>
            <a:r>
              <a:rPr lang="en-US" b="0" i="1" dirty="0" err="1">
                <a:solidFill>
                  <a:srgbClr val="212121"/>
                </a:solidFill>
                <a:effectLst/>
              </a:rPr>
              <a:t>Ther</a:t>
            </a:r>
            <a:r>
              <a:rPr lang="en-US" b="0" i="0" dirty="0">
                <a:solidFill>
                  <a:srgbClr val="212121"/>
                </a:solidFill>
                <a:effectLst/>
              </a:rPr>
              <a:t>. 2014;44(11):A1-A33. doi:10.2519/jospt.2014.0303</a:t>
            </a:r>
          </a:p>
          <a:p>
            <a:pPr marL="457200" indent="-457200">
              <a:spcBef>
                <a:spcPts val="200"/>
              </a:spcBef>
              <a:buFont typeface="+mj-lt"/>
              <a:buAutoNum type="arabicParenR"/>
            </a:pPr>
            <a:r>
              <a:rPr lang="en-US" dirty="0">
                <a:solidFill>
                  <a:srgbClr val="212121"/>
                </a:solidFill>
              </a:rPr>
              <a:t>Morrissey D, Cotchett M, Said </a:t>
            </a:r>
            <a:r>
              <a:rPr lang="en-US" dirty="0" err="1">
                <a:solidFill>
                  <a:srgbClr val="212121"/>
                </a:solidFill>
              </a:rPr>
              <a:t>J'Bari</a:t>
            </a:r>
            <a:r>
              <a:rPr lang="en-US" dirty="0">
                <a:solidFill>
                  <a:srgbClr val="212121"/>
                </a:solidFill>
              </a:rPr>
              <a:t> A, et al. Management of plantar heel pain: a best practice guide informed by a systematic review, expert clinical reasoning and patient values. Br J Sports Med. 2021;55(19):1106-1118. doi:10.1136/bjsports-2019-101970</a:t>
            </a:r>
          </a:p>
          <a:p>
            <a:pPr marL="457200" indent="-457200">
              <a:spcBef>
                <a:spcPts val="200"/>
              </a:spcBef>
              <a:buFont typeface="+mj-lt"/>
              <a:buAutoNum type="arabicParenR"/>
            </a:pPr>
            <a:r>
              <a:rPr lang="en-US" dirty="0">
                <a:solidFill>
                  <a:srgbClr val="212121"/>
                </a:solidFill>
              </a:rPr>
              <a:t>Kurup H, </a:t>
            </a:r>
            <a:r>
              <a:rPr lang="en-US" dirty="0" err="1">
                <a:solidFill>
                  <a:srgbClr val="212121"/>
                </a:solidFill>
              </a:rPr>
              <a:t>Vasukutty</a:t>
            </a:r>
            <a:r>
              <a:rPr lang="en-US" dirty="0">
                <a:solidFill>
                  <a:srgbClr val="212121"/>
                </a:solidFill>
              </a:rPr>
              <a:t> N. Midfoot arthritis- current concepts review. J Clin </a:t>
            </a:r>
            <a:r>
              <a:rPr lang="en-US" dirty="0" err="1">
                <a:solidFill>
                  <a:srgbClr val="212121"/>
                </a:solidFill>
              </a:rPr>
              <a:t>Orthop</a:t>
            </a:r>
            <a:r>
              <a:rPr lang="en-US" dirty="0">
                <a:solidFill>
                  <a:srgbClr val="212121"/>
                </a:solidFill>
              </a:rPr>
              <a:t> Trauma. 2020;11(3):399-405. doi:10.1016/j.jcot.2020.03.002</a:t>
            </a:r>
          </a:p>
          <a:p>
            <a:pPr marL="457200" indent="-457200">
              <a:spcBef>
                <a:spcPts val="200"/>
              </a:spcBef>
              <a:buFont typeface="+mj-lt"/>
              <a:buAutoNum type="arabicParenR"/>
            </a:pPr>
            <a:r>
              <a:rPr lang="en-US" b="0" i="0" dirty="0">
                <a:solidFill>
                  <a:srgbClr val="2C3E50"/>
                </a:solidFill>
                <a:effectLst/>
              </a:rPr>
              <a:t>Hallinan JTPD, </a:t>
            </a:r>
            <a:r>
              <a:rPr lang="en-US" b="0" i="0" dirty="0" err="1">
                <a:solidFill>
                  <a:srgbClr val="2C3E50"/>
                </a:solidFill>
                <a:effectLst/>
              </a:rPr>
              <a:t>Statum</a:t>
            </a:r>
            <a:r>
              <a:rPr lang="en-US" b="0" i="0" dirty="0">
                <a:solidFill>
                  <a:srgbClr val="2C3E50"/>
                </a:solidFill>
                <a:effectLst/>
              </a:rPr>
              <a:t> SM, Huang BK, et al. High-Resolution MRI of the First Metatarsophalangeal Joint: Gross Anatomy and Injury Characterization. </a:t>
            </a:r>
            <a:r>
              <a:rPr lang="en-US" b="0" i="1" dirty="0" err="1">
                <a:solidFill>
                  <a:srgbClr val="2C3E50"/>
                </a:solidFill>
                <a:effectLst/>
              </a:rPr>
              <a:t>RadioGraphics</a:t>
            </a:r>
            <a:r>
              <a:rPr lang="en-US" b="0" i="0" dirty="0">
                <a:solidFill>
                  <a:srgbClr val="2C3E50"/>
                </a:solidFill>
                <a:effectLst/>
              </a:rPr>
              <a:t>. 2020;40(4):1107-1124. </a:t>
            </a:r>
            <a:r>
              <a:rPr lang="en-US" b="0" i="0" dirty="0" err="1">
                <a:solidFill>
                  <a:srgbClr val="2C3E50"/>
                </a:solidFill>
                <a:effectLst/>
              </a:rPr>
              <a:t>doi:https</a:t>
            </a:r>
            <a:r>
              <a:rPr lang="en-US" b="0" i="0" dirty="0">
                <a:solidFill>
                  <a:srgbClr val="2C3E50"/>
                </a:solidFill>
                <a:effectLst/>
              </a:rPr>
              <a:t>://doi.org/10.1148/rg.2020190145</a:t>
            </a:r>
          </a:p>
          <a:p>
            <a:pPr marL="457200" indent="-457200">
              <a:spcBef>
                <a:spcPts val="200"/>
              </a:spcBef>
              <a:buFont typeface="+mj-lt"/>
              <a:buAutoNum type="arabicParenR"/>
            </a:pPr>
            <a:r>
              <a:rPr lang="en-US" dirty="0">
                <a:solidFill>
                  <a:srgbClr val="212121"/>
                </a:solidFill>
              </a:rPr>
              <a:t>Senga Y, Nishimura A, Ito N, </a:t>
            </a:r>
            <a:r>
              <a:rPr lang="en-US" dirty="0" err="1">
                <a:solidFill>
                  <a:srgbClr val="212121"/>
                </a:solidFill>
              </a:rPr>
              <a:t>Kitaura</a:t>
            </a:r>
            <a:r>
              <a:rPr lang="en-US" dirty="0">
                <a:solidFill>
                  <a:srgbClr val="212121"/>
                </a:solidFill>
              </a:rPr>
              <a:t> Y, </a:t>
            </a:r>
            <a:r>
              <a:rPr lang="en-US" dirty="0" err="1">
                <a:solidFill>
                  <a:srgbClr val="212121"/>
                </a:solidFill>
              </a:rPr>
              <a:t>Sudo</a:t>
            </a:r>
            <a:r>
              <a:rPr lang="en-US" dirty="0">
                <a:solidFill>
                  <a:srgbClr val="212121"/>
                </a:solidFill>
              </a:rPr>
              <a:t> A. Prevalence of and risk factors for hallux rigidus: a cross-sectional study in Japan. BMC </a:t>
            </a:r>
            <a:r>
              <a:rPr lang="en-US" dirty="0" err="1">
                <a:solidFill>
                  <a:srgbClr val="212121"/>
                </a:solidFill>
              </a:rPr>
              <a:t>Musculoskelet</a:t>
            </a:r>
            <a:r>
              <a:rPr lang="en-US" dirty="0">
                <a:solidFill>
                  <a:srgbClr val="212121"/>
                </a:solidFill>
              </a:rPr>
              <a:t> </a:t>
            </a:r>
            <a:r>
              <a:rPr lang="en-US" dirty="0" err="1">
                <a:solidFill>
                  <a:srgbClr val="212121"/>
                </a:solidFill>
              </a:rPr>
              <a:t>Disord</a:t>
            </a:r>
            <a:r>
              <a:rPr lang="en-US" dirty="0">
                <a:solidFill>
                  <a:srgbClr val="212121"/>
                </a:solidFill>
              </a:rPr>
              <a:t>. 2021;22(1):786. Published 2021 Sep 13. doi:10.1186/s12891-021-04666-y</a:t>
            </a:r>
          </a:p>
          <a:p>
            <a:endParaRPr lang="en-US" b="0" i="0" dirty="0">
              <a:solidFill>
                <a:srgbClr val="212121"/>
              </a:solidFill>
              <a:effectLst/>
              <a:latin typeface="BlinkMacSystemFont"/>
            </a:endParaRPr>
          </a:p>
          <a:p>
            <a:endParaRPr lang="en-US" b="0" i="0" dirty="0">
              <a:solidFill>
                <a:srgbClr val="212121"/>
              </a:solidFill>
              <a:effectLst/>
              <a:latin typeface="BlinkMacSystemFont"/>
            </a:endParaRPr>
          </a:p>
          <a:p>
            <a:endParaRPr lang="en-US" dirty="0"/>
          </a:p>
        </p:txBody>
      </p:sp>
    </p:spTree>
    <p:extLst>
      <p:ext uri="{BB962C8B-B14F-4D97-AF65-F5344CB8AC3E}">
        <p14:creationId xmlns:p14="http://schemas.microsoft.com/office/powerpoint/2010/main" val="164389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FA40-3311-FB38-8805-73C647266AF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5A32F03-75CF-5581-0C43-9B5668C97DF4}"/>
              </a:ext>
            </a:extLst>
          </p:cNvPr>
          <p:cNvSpPr>
            <a:spLocks noGrp="1"/>
          </p:cNvSpPr>
          <p:nvPr>
            <p:ph idx="1"/>
          </p:nvPr>
        </p:nvSpPr>
        <p:spPr>
          <a:xfrm>
            <a:off x="1097280" y="1845734"/>
            <a:ext cx="10058400" cy="4555066"/>
          </a:xfrm>
        </p:spPr>
        <p:txBody>
          <a:bodyPr>
            <a:normAutofit fontScale="62500" lnSpcReduction="20000"/>
          </a:bodyPr>
          <a:lstStyle/>
          <a:p>
            <a:pPr marL="457200" indent="-457200">
              <a:spcBef>
                <a:spcPts val="200"/>
              </a:spcBef>
              <a:buFont typeface="+mj-lt"/>
              <a:buAutoNum type="arabicParenR" startAt="11"/>
            </a:pPr>
            <a:r>
              <a:rPr lang="en-US" sz="2600" b="0" i="0" dirty="0">
                <a:solidFill>
                  <a:srgbClr val="212121"/>
                </a:solidFill>
                <a:effectLst/>
              </a:rPr>
              <a:t>Shamus J, Shamus E, </a:t>
            </a:r>
            <a:r>
              <a:rPr lang="en-US" sz="2600" b="0" i="0" dirty="0" err="1">
                <a:solidFill>
                  <a:srgbClr val="212121"/>
                </a:solidFill>
                <a:effectLst/>
              </a:rPr>
              <a:t>Gugel</a:t>
            </a:r>
            <a:r>
              <a:rPr lang="en-US" sz="2600" b="0" i="0" dirty="0">
                <a:solidFill>
                  <a:srgbClr val="212121"/>
                </a:solidFill>
                <a:effectLst/>
              </a:rPr>
              <a:t> RN, Brucker BS, </a:t>
            </a:r>
            <a:r>
              <a:rPr lang="en-US" sz="2600" b="0" i="0" dirty="0" err="1">
                <a:solidFill>
                  <a:srgbClr val="212121"/>
                </a:solidFill>
                <a:effectLst/>
              </a:rPr>
              <a:t>Skaruppa</a:t>
            </a:r>
            <a:r>
              <a:rPr lang="en-US" sz="2600" b="0" i="0" dirty="0">
                <a:solidFill>
                  <a:srgbClr val="212121"/>
                </a:solidFill>
                <a:effectLst/>
              </a:rPr>
              <a:t> C. The effect of sesamoid mobilization, flexor hallucis strengthening, and gait training on reducing pain and restoring function in individuals with hallux </a:t>
            </a:r>
            <a:r>
              <a:rPr lang="en-US" sz="2600" b="0" i="0" dirty="0" err="1">
                <a:solidFill>
                  <a:srgbClr val="212121"/>
                </a:solidFill>
                <a:effectLst/>
              </a:rPr>
              <a:t>limitus</a:t>
            </a:r>
            <a:r>
              <a:rPr lang="en-US" sz="2600" b="0" i="0" dirty="0">
                <a:solidFill>
                  <a:srgbClr val="212121"/>
                </a:solidFill>
                <a:effectLst/>
              </a:rPr>
              <a:t>: a clinical trial. </a:t>
            </a:r>
            <a:r>
              <a:rPr lang="en-US" sz="2600" b="0" i="1" dirty="0">
                <a:solidFill>
                  <a:srgbClr val="212121"/>
                </a:solidFill>
                <a:effectLst/>
              </a:rPr>
              <a:t>J </a:t>
            </a:r>
            <a:r>
              <a:rPr lang="en-US" sz="2600" b="0" i="1" dirty="0" err="1">
                <a:solidFill>
                  <a:srgbClr val="212121"/>
                </a:solidFill>
                <a:effectLst/>
              </a:rPr>
              <a:t>Orthop</a:t>
            </a:r>
            <a:r>
              <a:rPr lang="en-US" sz="2600" b="0" i="1" dirty="0">
                <a:solidFill>
                  <a:srgbClr val="212121"/>
                </a:solidFill>
                <a:effectLst/>
              </a:rPr>
              <a:t> Sports Phys </a:t>
            </a:r>
            <a:r>
              <a:rPr lang="en-US" sz="2600" b="0" i="1" dirty="0" err="1">
                <a:solidFill>
                  <a:srgbClr val="212121"/>
                </a:solidFill>
                <a:effectLst/>
              </a:rPr>
              <a:t>Ther</a:t>
            </a:r>
            <a:r>
              <a:rPr lang="en-US" sz="2600" b="0" i="0" dirty="0">
                <a:solidFill>
                  <a:srgbClr val="212121"/>
                </a:solidFill>
                <a:effectLst/>
              </a:rPr>
              <a:t>. 2004;34(7):368-376. doi:10.2519/jospt.2004.34.7.368</a:t>
            </a:r>
          </a:p>
          <a:p>
            <a:pPr marL="457200" indent="-457200">
              <a:spcBef>
                <a:spcPts val="200"/>
              </a:spcBef>
              <a:buFont typeface="+mj-lt"/>
              <a:buAutoNum type="arabicParenR" startAt="11"/>
            </a:pPr>
            <a:r>
              <a:rPr lang="fr-FR" sz="2600" b="0" i="0" dirty="0" err="1">
                <a:solidFill>
                  <a:srgbClr val="020621"/>
                </a:solidFill>
                <a:effectLst/>
              </a:rPr>
              <a:t>Finch</a:t>
            </a:r>
            <a:r>
              <a:rPr lang="fr-FR" sz="2600" b="0" i="0" dirty="0">
                <a:solidFill>
                  <a:srgbClr val="020621"/>
                </a:solidFill>
                <a:effectLst/>
              </a:rPr>
              <a:t> R. Hallux </a:t>
            </a:r>
            <a:r>
              <a:rPr lang="fr-FR" sz="2600" b="0" i="0" dirty="0" err="1">
                <a:solidFill>
                  <a:srgbClr val="020621"/>
                </a:solidFill>
                <a:effectLst/>
              </a:rPr>
              <a:t>Rigidus</a:t>
            </a:r>
            <a:r>
              <a:rPr lang="fr-FR" sz="2600" b="0" i="0" dirty="0">
                <a:solidFill>
                  <a:srgbClr val="020621"/>
                </a:solidFill>
                <a:effectLst/>
              </a:rPr>
              <a:t>. Plus Course 2023 via </a:t>
            </a:r>
            <a:r>
              <a:rPr lang="fr-FR" sz="2600" b="0" i="0" dirty="0" err="1">
                <a:solidFill>
                  <a:srgbClr val="020621"/>
                </a:solidFill>
                <a:effectLst/>
              </a:rPr>
              <a:t>Physiopedia</a:t>
            </a:r>
            <a:endParaRPr lang="fr-FR" sz="2600" b="0" i="0" dirty="0">
              <a:solidFill>
                <a:srgbClr val="020621"/>
              </a:solidFill>
              <a:effectLst/>
            </a:endParaRPr>
          </a:p>
          <a:p>
            <a:pPr marL="457200" indent="-457200">
              <a:spcBef>
                <a:spcPts val="200"/>
              </a:spcBef>
              <a:buFont typeface="+mj-lt"/>
              <a:buAutoNum type="arabicParenR" startAt="11"/>
            </a:pPr>
            <a:r>
              <a:rPr lang="en-US" sz="2600" b="0" i="0" dirty="0" err="1">
                <a:solidFill>
                  <a:srgbClr val="212121"/>
                </a:solidFill>
                <a:effectLst/>
              </a:rPr>
              <a:t>Colò</a:t>
            </a:r>
            <a:r>
              <a:rPr lang="en-US" sz="2600" b="0" i="0" dirty="0">
                <a:solidFill>
                  <a:srgbClr val="212121"/>
                </a:solidFill>
                <a:effectLst/>
              </a:rPr>
              <a:t> G, </a:t>
            </a:r>
            <a:r>
              <a:rPr lang="en-US" sz="2600" b="0" i="0" dirty="0" err="1">
                <a:solidFill>
                  <a:srgbClr val="212121"/>
                </a:solidFill>
                <a:effectLst/>
              </a:rPr>
              <a:t>Fusini</a:t>
            </a:r>
            <a:r>
              <a:rPr lang="en-US" sz="2600" b="0" i="0" dirty="0">
                <a:solidFill>
                  <a:srgbClr val="212121"/>
                </a:solidFill>
                <a:effectLst/>
              </a:rPr>
              <a:t> F, </a:t>
            </a:r>
            <a:r>
              <a:rPr lang="en-US" sz="2600" b="0" i="0" dirty="0" err="1">
                <a:solidFill>
                  <a:srgbClr val="212121"/>
                </a:solidFill>
                <a:effectLst/>
              </a:rPr>
              <a:t>Samaila</a:t>
            </a:r>
            <a:r>
              <a:rPr lang="en-US" sz="2600" b="0" i="0" dirty="0">
                <a:solidFill>
                  <a:srgbClr val="212121"/>
                </a:solidFill>
                <a:effectLst/>
              </a:rPr>
              <a:t> EM, et al. The efficacy of shoe modifications and foot orthoses in treating patients with hallux rigidus: a comprehensive review of literature. </a:t>
            </a:r>
            <a:r>
              <a:rPr lang="en-US" sz="2600" b="0" i="1" dirty="0">
                <a:solidFill>
                  <a:srgbClr val="212121"/>
                </a:solidFill>
                <a:effectLst/>
              </a:rPr>
              <a:t>Acta Biomed</a:t>
            </a:r>
            <a:r>
              <a:rPr lang="en-US" sz="2600" b="0" i="0" dirty="0">
                <a:solidFill>
                  <a:srgbClr val="212121"/>
                </a:solidFill>
                <a:effectLst/>
              </a:rPr>
              <a:t>. 2020;91(14-S):e2020016. Published 2020 Dec 30. doi:10.23750/abm.v91i14-S.10969</a:t>
            </a:r>
          </a:p>
          <a:p>
            <a:pPr marL="457200" indent="-457200">
              <a:spcBef>
                <a:spcPts val="200"/>
              </a:spcBef>
              <a:buFont typeface="+mj-lt"/>
              <a:buAutoNum type="arabicParenR" startAt="11"/>
            </a:pPr>
            <a:r>
              <a:rPr lang="en-US" sz="2600" b="0" i="0" dirty="0" err="1">
                <a:solidFill>
                  <a:srgbClr val="212121"/>
                </a:solidFill>
                <a:effectLst/>
              </a:rPr>
              <a:t>Zbojniewicz</a:t>
            </a:r>
            <a:r>
              <a:rPr lang="en-US" sz="2600" b="0" i="0" dirty="0">
                <a:solidFill>
                  <a:srgbClr val="212121"/>
                </a:solidFill>
                <a:effectLst/>
              </a:rPr>
              <a:t> AM. Impingement syndromes of the ankle and hindfoot. </a:t>
            </a:r>
            <a:r>
              <a:rPr lang="en-US" sz="2600" b="0" i="0" dirty="0" err="1">
                <a:solidFill>
                  <a:srgbClr val="212121"/>
                </a:solidFill>
                <a:effectLst/>
              </a:rPr>
              <a:t>Pediatr</a:t>
            </a:r>
            <a:r>
              <a:rPr lang="en-US" sz="2600" b="0" i="0" dirty="0">
                <a:solidFill>
                  <a:srgbClr val="212121"/>
                </a:solidFill>
                <a:effectLst/>
              </a:rPr>
              <a:t> </a:t>
            </a:r>
            <a:r>
              <a:rPr lang="en-US" sz="2600" b="0" i="0" dirty="0" err="1">
                <a:solidFill>
                  <a:srgbClr val="212121"/>
                </a:solidFill>
                <a:effectLst/>
              </a:rPr>
              <a:t>Radiol</a:t>
            </a:r>
            <a:r>
              <a:rPr lang="en-US" sz="2600" b="0" i="0" dirty="0">
                <a:solidFill>
                  <a:srgbClr val="212121"/>
                </a:solidFill>
                <a:effectLst/>
              </a:rPr>
              <a:t>. 2019;49(12):1691-1701. doi:10.1007/s00247-019-04459-5</a:t>
            </a:r>
          </a:p>
          <a:p>
            <a:pPr marL="457200" indent="-457200">
              <a:spcBef>
                <a:spcPts val="200"/>
              </a:spcBef>
              <a:buFont typeface="+mj-lt"/>
              <a:buAutoNum type="arabicParenR" startAt="11"/>
            </a:pPr>
            <a:r>
              <a:rPr lang="en-US" sz="2600" b="0" i="0" dirty="0">
                <a:solidFill>
                  <a:srgbClr val="212121"/>
                </a:solidFill>
                <a:effectLst/>
              </a:rPr>
              <a:t>Brockett CL, Chapman GJ. Biomechanics of the ankle. </a:t>
            </a:r>
            <a:r>
              <a:rPr lang="en-US" sz="2600" b="0" i="1" dirty="0" err="1">
                <a:solidFill>
                  <a:srgbClr val="212121"/>
                </a:solidFill>
                <a:effectLst/>
              </a:rPr>
              <a:t>Orthop</a:t>
            </a:r>
            <a:r>
              <a:rPr lang="en-US" sz="2600" b="0" i="1" dirty="0">
                <a:solidFill>
                  <a:srgbClr val="212121"/>
                </a:solidFill>
                <a:effectLst/>
              </a:rPr>
              <a:t> Trauma</a:t>
            </a:r>
            <a:r>
              <a:rPr lang="en-US" sz="2600" b="0" i="0" dirty="0">
                <a:solidFill>
                  <a:srgbClr val="212121"/>
                </a:solidFill>
                <a:effectLst/>
              </a:rPr>
              <a:t>. 2016;30(3):232-238. doi:10.1016/j.mporth.2016.04.015</a:t>
            </a:r>
          </a:p>
          <a:p>
            <a:pPr marL="457200" indent="-457200">
              <a:spcBef>
                <a:spcPts val="200"/>
              </a:spcBef>
              <a:buFont typeface="+mj-lt"/>
              <a:buAutoNum type="arabicParenR" startAt="11"/>
            </a:pPr>
            <a:r>
              <a:rPr lang="en-US" sz="2600" b="0" i="0" dirty="0" err="1">
                <a:solidFill>
                  <a:srgbClr val="212121"/>
                </a:solidFill>
                <a:effectLst/>
              </a:rPr>
              <a:t>Khlopas</a:t>
            </a:r>
            <a:r>
              <a:rPr lang="en-US" sz="2600" b="0" i="0" dirty="0">
                <a:solidFill>
                  <a:srgbClr val="212121"/>
                </a:solidFill>
                <a:effectLst/>
              </a:rPr>
              <a:t> H, </a:t>
            </a:r>
            <a:r>
              <a:rPr lang="en-US" sz="2600" b="0" i="0" dirty="0" err="1">
                <a:solidFill>
                  <a:srgbClr val="212121"/>
                </a:solidFill>
                <a:effectLst/>
              </a:rPr>
              <a:t>Khlopas</a:t>
            </a:r>
            <a:r>
              <a:rPr lang="en-US" sz="2600" b="0" i="0" dirty="0">
                <a:solidFill>
                  <a:srgbClr val="212121"/>
                </a:solidFill>
                <a:effectLst/>
              </a:rPr>
              <a:t> A, Samuel LT, et al. Current Concepts in Osteoarthritis of the Ankle: Review. Surg Technol Int. 2019;35:280-294.</a:t>
            </a:r>
          </a:p>
          <a:p>
            <a:pPr marL="457200" indent="-457200">
              <a:spcBef>
                <a:spcPts val="200"/>
              </a:spcBef>
              <a:buFont typeface="+mj-lt"/>
              <a:buAutoNum type="arabicParenR" startAt="11"/>
            </a:pPr>
            <a:r>
              <a:rPr lang="en-US" sz="2600" b="0" i="0" dirty="0">
                <a:solidFill>
                  <a:srgbClr val="212121"/>
                </a:solidFill>
                <a:effectLst/>
              </a:rPr>
              <a:t>Silbernagel KG, Hanlon S, Sprague A. Current Clinical Concepts: Conservative Management of Achilles Tendinopathy. J </a:t>
            </a:r>
            <a:r>
              <a:rPr lang="en-US" sz="2600" b="0" i="0" dirty="0" err="1">
                <a:solidFill>
                  <a:srgbClr val="212121"/>
                </a:solidFill>
                <a:effectLst/>
              </a:rPr>
              <a:t>Athl</a:t>
            </a:r>
            <a:r>
              <a:rPr lang="en-US" sz="2600" b="0" i="0" dirty="0">
                <a:solidFill>
                  <a:srgbClr val="212121"/>
                </a:solidFill>
                <a:effectLst/>
              </a:rPr>
              <a:t> Train. 2020;55(5):438-447. doi:10.4085/1062-6050-356-19</a:t>
            </a:r>
          </a:p>
          <a:p>
            <a:pPr marL="457200" indent="-457200">
              <a:spcBef>
                <a:spcPts val="200"/>
              </a:spcBef>
              <a:buFont typeface="+mj-lt"/>
              <a:buAutoNum type="arabicParenR" startAt="11"/>
            </a:pPr>
            <a:r>
              <a:rPr lang="en-US" sz="2600" b="0" i="0" dirty="0">
                <a:solidFill>
                  <a:srgbClr val="212121"/>
                </a:solidFill>
                <a:effectLst/>
              </a:rPr>
              <a:t>Martin RL, </a:t>
            </a:r>
            <a:r>
              <a:rPr lang="en-US" sz="2600" b="0" i="0" dirty="0" err="1">
                <a:solidFill>
                  <a:srgbClr val="212121"/>
                </a:solidFill>
                <a:effectLst/>
              </a:rPr>
              <a:t>Chimenti</a:t>
            </a:r>
            <a:r>
              <a:rPr lang="en-US" sz="2600" b="0" i="0" dirty="0">
                <a:solidFill>
                  <a:srgbClr val="212121"/>
                </a:solidFill>
                <a:effectLst/>
              </a:rPr>
              <a:t> R, </a:t>
            </a:r>
            <a:r>
              <a:rPr lang="en-US" sz="2600" b="0" i="0" dirty="0" err="1">
                <a:solidFill>
                  <a:srgbClr val="212121"/>
                </a:solidFill>
                <a:effectLst/>
              </a:rPr>
              <a:t>Cuddeford</a:t>
            </a:r>
            <a:r>
              <a:rPr lang="en-US" sz="2600" b="0" i="0" dirty="0">
                <a:solidFill>
                  <a:srgbClr val="212121"/>
                </a:solidFill>
                <a:effectLst/>
              </a:rPr>
              <a:t> T, et al. Achilles Pain, Stiffness, and Muscle Power Deficits: Midportion Achilles Tendinopathy Revision 2018. J </a:t>
            </a:r>
            <a:r>
              <a:rPr lang="en-US" sz="2600" b="0" i="0" dirty="0" err="1">
                <a:solidFill>
                  <a:srgbClr val="212121"/>
                </a:solidFill>
                <a:effectLst/>
              </a:rPr>
              <a:t>Orthop</a:t>
            </a:r>
            <a:r>
              <a:rPr lang="en-US" sz="2600" b="0" i="0" dirty="0">
                <a:solidFill>
                  <a:srgbClr val="212121"/>
                </a:solidFill>
                <a:effectLst/>
              </a:rPr>
              <a:t> Sports Phys </a:t>
            </a:r>
            <a:r>
              <a:rPr lang="en-US" sz="2600" b="0" i="0" dirty="0" err="1">
                <a:solidFill>
                  <a:srgbClr val="212121"/>
                </a:solidFill>
                <a:effectLst/>
              </a:rPr>
              <a:t>Ther</a:t>
            </a:r>
            <a:r>
              <a:rPr lang="en-US" sz="2600" b="0" i="0" dirty="0">
                <a:solidFill>
                  <a:srgbClr val="212121"/>
                </a:solidFill>
                <a:effectLst/>
              </a:rPr>
              <a:t>. 2018;48(5):A1-A38. doi:10.2519/jospt.2018.0302</a:t>
            </a:r>
          </a:p>
          <a:p>
            <a:pPr marL="457200" indent="-457200">
              <a:spcBef>
                <a:spcPts val="200"/>
              </a:spcBef>
              <a:buFont typeface="+mj-lt"/>
              <a:buAutoNum type="arabicParenR" startAt="11"/>
            </a:pPr>
            <a:r>
              <a:rPr lang="en-US" sz="2600" b="0" i="0" dirty="0" err="1">
                <a:solidFill>
                  <a:srgbClr val="212121"/>
                </a:solidFill>
                <a:effectLst/>
              </a:rPr>
              <a:t>Aicale</a:t>
            </a:r>
            <a:r>
              <a:rPr lang="en-US" sz="2600" b="0" i="0" dirty="0">
                <a:solidFill>
                  <a:srgbClr val="212121"/>
                </a:solidFill>
                <a:effectLst/>
              </a:rPr>
              <a:t> R, </a:t>
            </a:r>
            <a:r>
              <a:rPr lang="en-US" sz="2600" b="0" i="0" dirty="0" err="1">
                <a:solidFill>
                  <a:srgbClr val="212121"/>
                </a:solidFill>
                <a:effectLst/>
              </a:rPr>
              <a:t>Oliviero</a:t>
            </a:r>
            <a:r>
              <a:rPr lang="en-US" sz="2600" b="0" i="0" dirty="0">
                <a:solidFill>
                  <a:srgbClr val="212121"/>
                </a:solidFill>
                <a:effectLst/>
              </a:rPr>
              <a:t> A, </a:t>
            </a:r>
            <a:r>
              <a:rPr lang="en-US" sz="2600" b="0" i="0" dirty="0" err="1">
                <a:solidFill>
                  <a:srgbClr val="212121"/>
                </a:solidFill>
                <a:effectLst/>
              </a:rPr>
              <a:t>Maffulli</a:t>
            </a:r>
            <a:r>
              <a:rPr lang="en-US" sz="2600" b="0" i="0" dirty="0">
                <a:solidFill>
                  <a:srgbClr val="212121"/>
                </a:solidFill>
                <a:effectLst/>
              </a:rPr>
              <a:t> N. Management of Achilles and patellar tendinopathy: what we know, what we can do. J Foot Ankle Res. 2020;13(1):59. Published 2020 Sep 29. doi:10.1186/s13047-020-00418-8</a:t>
            </a:r>
          </a:p>
          <a:p>
            <a:pPr marL="457200" indent="-457200">
              <a:spcBef>
                <a:spcPts val="200"/>
              </a:spcBef>
              <a:buFont typeface="+mj-lt"/>
              <a:buAutoNum type="arabicParenR" startAt="11"/>
            </a:pPr>
            <a:r>
              <a:rPr lang="en-US" sz="2600" dirty="0">
                <a:solidFill>
                  <a:srgbClr val="212121"/>
                </a:solidFill>
              </a:rPr>
              <a:t>Bass E. Tendinopathy: why the difference between tendinitis and tendinosis matters. Int J </a:t>
            </a:r>
            <a:r>
              <a:rPr lang="en-US" sz="2600" dirty="0" err="1">
                <a:solidFill>
                  <a:srgbClr val="212121"/>
                </a:solidFill>
              </a:rPr>
              <a:t>Ther</a:t>
            </a:r>
            <a:r>
              <a:rPr lang="en-US" sz="2600" dirty="0">
                <a:solidFill>
                  <a:srgbClr val="212121"/>
                </a:solidFill>
              </a:rPr>
              <a:t> Massage Bodywork. 2012;5(1):14-17. doi:10.3822/ijtmb.v5i1.153</a:t>
            </a:r>
          </a:p>
          <a:p>
            <a:endParaRPr lang="en-US" dirty="0"/>
          </a:p>
        </p:txBody>
      </p:sp>
    </p:spTree>
    <p:extLst>
      <p:ext uri="{BB962C8B-B14F-4D97-AF65-F5344CB8AC3E}">
        <p14:creationId xmlns:p14="http://schemas.microsoft.com/office/powerpoint/2010/main" val="314359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4DE5-C2D8-26AB-559E-D76A828B3B23}"/>
              </a:ext>
            </a:extLst>
          </p:cNvPr>
          <p:cNvSpPr>
            <a:spLocks noGrp="1"/>
          </p:cNvSpPr>
          <p:nvPr>
            <p:ph type="title"/>
          </p:nvPr>
        </p:nvSpPr>
        <p:spPr/>
        <p:txBody>
          <a:bodyPr/>
          <a:lstStyle/>
          <a:p>
            <a:r>
              <a:rPr lang="en-US" dirty="0"/>
              <a:t>Foot/Ankle Biomechanics During “Normal” Gait</a:t>
            </a:r>
          </a:p>
        </p:txBody>
      </p:sp>
      <p:sp>
        <p:nvSpPr>
          <p:cNvPr id="4" name="TextBox 3">
            <a:extLst>
              <a:ext uri="{FF2B5EF4-FFF2-40B4-BE49-F238E27FC236}">
                <a16:creationId xmlns:a16="http://schemas.microsoft.com/office/drawing/2014/main" id="{0D50E395-8731-D3AA-28D5-FE4AF3C49864}"/>
              </a:ext>
            </a:extLst>
          </p:cNvPr>
          <p:cNvSpPr txBox="1"/>
          <p:nvPr/>
        </p:nvSpPr>
        <p:spPr>
          <a:xfrm>
            <a:off x="435429" y="1937657"/>
            <a:ext cx="11310257" cy="3416320"/>
          </a:xfrm>
          <a:prstGeom prst="rect">
            <a:avLst/>
          </a:prstGeom>
          <a:noFill/>
        </p:spPr>
        <p:txBody>
          <a:bodyPr wrap="square" rtlCol="0">
            <a:spAutoFit/>
          </a:bodyPr>
          <a:lstStyle/>
          <a:p>
            <a:r>
              <a:rPr lang="en-US" sz="1600" b="1" dirty="0"/>
              <a:t>Landing </a:t>
            </a:r>
          </a:p>
          <a:p>
            <a:pPr marL="285750" indent="-285750">
              <a:buFont typeface="Arial" panose="020B0604020202020204" pitchFamily="34" charset="0"/>
              <a:buChar char="•"/>
            </a:pPr>
            <a:r>
              <a:rPr lang="en-US" sz="1600" dirty="0"/>
              <a:t>The subtalar joint should be in slight inversion (“locked”) as it makes contact with the ground</a:t>
            </a:r>
          </a:p>
          <a:p>
            <a:pPr marL="285750" indent="-285750">
              <a:buFont typeface="Arial" panose="020B0604020202020204" pitchFamily="34" charset="0"/>
              <a:buChar char="•"/>
            </a:pPr>
            <a:r>
              <a:rPr lang="en-US" sz="1600" dirty="0"/>
              <a:t>Subsequent pronation “unlocks” mobility around the midfoot for shock absorption</a:t>
            </a:r>
          </a:p>
          <a:p>
            <a:pPr marL="285750" indent="-285750">
              <a:buFont typeface="Arial" panose="020B0604020202020204" pitchFamily="34" charset="0"/>
              <a:buChar char="•"/>
            </a:pPr>
            <a:r>
              <a:rPr lang="en-US" sz="1600" u="sng" dirty="0"/>
              <a:t>Contributors to shock absorption during landing which increase ΔT for attenuation of GRF: </a:t>
            </a:r>
          </a:p>
          <a:p>
            <a:pPr marL="742950" lvl="1" indent="-285750">
              <a:buFont typeface="Arial" panose="020B0604020202020204" pitchFamily="34" charset="0"/>
              <a:buChar char="•"/>
            </a:pPr>
            <a:r>
              <a:rPr lang="en-US" sz="1600" dirty="0"/>
              <a:t>Hip/knee flexion, ankle plantar flexion, subtalar joint pronation, calcaneal fat pad deformation, deformation of other soft tissues, footwear </a:t>
            </a:r>
          </a:p>
          <a:p>
            <a:r>
              <a:rPr lang="en-US" sz="1600" b="1" dirty="0"/>
              <a:t>Push-Off </a:t>
            </a:r>
          </a:p>
          <a:p>
            <a:pPr marL="285750" indent="-285750">
              <a:buFont typeface="Arial" panose="020B0604020202020204" pitchFamily="34" charset="0"/>
              <a:buChar char="•"/>
            </a:pPr>
            <a:r>
              <a:rPr lang="en-US" sz="1600" dirty="0"/>
              <a:t>From midstance to push-off, subtalar joint supination “re-locks” mobility around midfoot to create a rigid lever for push-off - GRF typically shifts from lateral rearfoot to medial forefoot through stance phase </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701149B7-86D5-20C4-9AE2-C0A6DCBE4315}"/>
              </a:ext>
            </a:extLst>
          </p:cNvPr>
          <p:cNvPicPr>
            <a:picLocks noChangeAspect="1"/>
          </p:cNvPicPr>
          <p:nvPr/>
        </p:nvPicPr>
        <p:blipFill>
          <a:blip r:embed="rId3"/>
          <a:stretch>
            <a:fillRect/>
          </a:stretch>
        </p:blipFill>
        <p:spPr>
          <a:xfrm>
            <a:off x="435429" y="4550414"/>
            <a:ext cx="4735285" cy="2153547"/>
          </a:xfrm>
          <a:prstGeom prst="rect">
            <a:avLst/>
          </a:prstGeom>
        </p:spPr>
      </p:pic>
      <p:sp>
        <p:nvSpPr>
          <p:cNvPr id="7" name="TextBox 6">
            <a:extLst>
              <a:ext uri="{FF2B5EF4-FFF2-40B4-BE49-F238E27FC236}">
                <a16:creationId xmlns:a16="http://schemas.microsoft.com/office/drawing/2014/main" id="{3441606B-9DF0-D76C-4215-9B1702A2583D}"/>
              </a:ext>
            </a:extLst>
          </p:cNvPr>
          <p:cNvSpPr txBox="1"/>
          <p:nvPr/>
        </p:nvSpPr>
        <p:spPr>
          <a:xfrm>
            <a:off x="1554410" y="4775257"/>
            <a:ext cx="498021" cy="276999"/>
          </a:xfrm>
          <a:prstGeom prst="rect">
            <a:avLst/>
          </a:prstGeom>
          <a:noFill/>
        </p:spPr>
        <p:txBody>
          <a:bodyPr wrap="none" rtlCol="0">
            <a:spAutoFit/>
          </a:bodyPr>
          <a:lstStyle/>
          <a:p>
            <a:r>
              <a:rPr lang="en-US" sz="1200" dirty="0"/>
              <a:t>Talus</a:t>
            </a:r>
          </a:p>
        </p:txBody>
      </p:sp>
      <p:sp>
        <p:nvSpPr>
          <p:cNvPr id="8" name="TextBox 7">
            <a:extLst>
              <a:ext uri="{FF2B5EF4-FFF2-40B4-BE49-F238E27FC236}">
                <a16:creationId xmlns:a16="http://schemas.microsoft.com/office/drawing/2014/main" id="{B71D73B2-35A7-61EE-3C6A-69E8CD7DE28E}"/>
              </a:ext>
            </a:extLst>
          </p:cNvPr>
          <p:cNvSpPr txBox="1"/>
          <p:nvPr/>
        </p:nvSpPr>
        <p:spPr>
          <a:xfrm>
            <a:off x="3333793" y="4775257"/>
            <a:ext cx="498021" cy="276999"/>
          </a:xfrm>
          <a:prstGeom prst="rect">
            <a:avLst/>
          </a:prstGeom>
          <a:noFill/>
        </p:spPr>
        <p:txBody>
          <a:bodyPr wrap="none" rtlCol="0">
            <a:spAutoFit/>
          </a:bodyPr>
          <a:lstStyle/>
          <a:p>
            <a:r>
              <a:rPr lang="en-US" sz="1200" dirty="0"/>
              <a:t>Talus</a:t>
            </a:r>
          </a:p>
        </p:txBody>
      </p:sp>
      <p:sp>
        <p:nvSpPr>
          <p:cNvPr id="9" name="TextBox 8">
            <a:extLst>
              <a:ext uri="{FF2B5EF4-FFF2-40B4-BE49-F238E27FC236}">
                <a16:creationId xmlns:a16="http://schemas.microsoft.com/office/drawing/2014/main" id="{17C6E9B5-1ED5-06A3-FE44-9151F556A366}"/>
              </a:ext>
            </a:extLst>
          </p:cNvPr>
          <p:cNvSpPr txBox="1"/>
          <p:nvPr/>
        </p:nvSpPr>
        <p:spPr>
          <a:xfrm>
            <a:off x="3436826" y="5554099"/>
            <a:ext cx="1126912" cy="276999"/>
          </a:xfrm>
          <a:prstGeom prst="rect">
            <a:avLst/>
          </a:prstGeom>
          <a:noFill/>
        </p:spPr>
        <p:txBody>
          <a:bodyPr wrap="square" rtlCol="0">
            <a:spAutoFit/>
          </a:bodyPr>
          <a:lstStyle/>
          <a:p>
            <a:r>
              <a:rPr lang="en-US" sz="1200" dirty="0"/>
              <a:t>Calcaneus</a:t>
            </a:r>
          </a:p>
        </p:txBody>
      </p:sp>
      <p:sp>
        <p:nvSpPr>
          <p:cNvPr id="10" name="TextBox 9">
            <a:extLst>
              <a:ext uri="{FF2B5EF4-FFF2-40B4-BE49-F238E27FC236}">
                <a16:creationId xmlns:a16="http://schemas.microsoft.com/office/drawing/2014/main" id="{A8741626-697E-58A9-2459-0DD2934A831F}"/>
              </a:ext>
            </a:extLst>
          </p:cNvPr>
          <p:cNvSpPr txBox="1"/>
          <p:nvPr/>
        </p:nvSpPr>
        <p:spPr>
          <a:xfrm>
            <a:off x="-65750" y="4886903"/>
            <a:ext cx="1557093" cy="369332"/>
          </a:xfrm>
          <a:prstGeom prst="rect">
            <a:avLst/>
          </a:prstGeom>
          <a:noFill/>
        </p:spPr>
        <p:txBody>
          <a:bodyPr wrap="none" rtlCol="0">
            <a:spAutoFit/>
          </a:bodyPr>
          <a:lstStyle/>
          <a:p>
            <a:r>
              <a:rPr lang="en-US" b="1" dirty="0"/>
              <a:t>STJ Supination</a:t>
            </a:r>
          </a:p>
        </p:txBody>
      </p:sp>
      <p:sp>
        <p:nvSpPr>
          <p:cNvPr id="11" name="TextBox 10">
            <a:extLst>
              <a:ext uri="{FF2B5EF4-FFF2-40B4-BE49-F238E27FC236}">
                <a16:creationId xmlns:a16="http://schemas.microsoft.com/office/drawing/2014/main" id="{2B6F252C-5E72-D658-C48F-9503E987B7E5}"/>
              </a:ext>
            </a:extLst>
          </p:cNvPr>
          <p:cNvSpPr txBox="1"/>
          <p:nvPr/>
        </p:nvSpPr>
        <p:spPr>
          <a:xfrm>
            <a:off x="4000282" y="4886903"/>
            <a:ext cx="1470915" cy="369332"/>
          </a:xfrm>
          <a:prstGeom prst="rect">
            <a:avLst/>
          </a:prstGeom>
          <a:noFill/>
        </p:spPr>
        <p:txBody>
          <a:bodyPr wrap="none" rtlCol="0">
            <a:spAutoFit/>
          </a:bodyPr>
          <a:lstStyle/>
          <a:p>
            <a:r>
              <a:rPr lang="en-US" b="1" dirty="0"/>
              <a:t>STJ Pronation</a:t>
            </a:r>
          </a:p>
        </p:txBody>
      </p:sp>
      <p:sp>
        <p:nvSpPr>
          <p:cNvPr id="12" name="TextBox 11">
            <a:extLst>
              <a:ext uri="{FF2B5EF4-FFF2-40B4-BE49-F238E27FC236}">
                <a16:creationId xmlns:a16="http://schemas.microsoft.com/office/drawing/2014/main" id="{2021BCA0-EA17-1B53-EE33-DD4BDB01EDDC}"/>
              </a:ext>
            </a:extLst>
          </p:cNvPr>
          <p:cNvSpPr txBox="1"/>
          <p:nvPr/>
        </p:nvSpPr>
        <p:spPr>
          <a:xfrm>
            <a:off x="2272349" y="5133807"/>
            <a:ext cx="1061444" cy="523220"/>
          </a:xfrm>
          <a:prstGeom prst="rect">
            <a:avLst/>
          </a:prstGeom>
          <a:noFill/>
        </p:spPr>
        <p:txBody>
          <a:bodyPr wrap="none" rtlCol="0">
            <a:spAutoFit/>
          </a:bodyPr>
          <a:lstStyle/>
          <a:p>
            <a:r>
              <a:rPr lang="en-US" sz="1400" dirty="0"/>
              <a:t>Interosseus </a:t>
            </a:r>
          </a:p>
          <a:p>
            <a:r>
              <a:rPr lang="en-US" sz="1400" dirty="0"/>
              <a:t>Ligaments</a:t>
            </a:r>
          </a:p>
        </p:txBody>
      </p:sp>
      <p:sp>
        <p:nvSpPr>
          <p:cNvPr id="13" name="TextBox 12">
            <a:extLst>
              <a:ext uri="{FF2B5EF4-FFF2-40B4-BE49-F238E27FC236}">
                <a16:creationId xmlns:a16="http://schemas.microsoft.com/office/drawing/2014/main" id="{6621D81B-19C4-1CCC-8EDB-E1AD75FD3C16}"/>
              </a:ext>
            </a:extLst>
          </p:cNvPr>
          <p:cNvSpPr txBox="1"/>
          <p:nvPr/>
        </p:nvSpPr>
        <p:spPr>
          <a:xfrm>
            <a:off x="1302279" y="5554099"/>
            <a:ext cx="1126912" cy="276999"/>
          </a:xfrm>
          <a:prstGeom prst="rect">
            <a:avLst/>
          </a:prstGeom>
          <a:noFill/>
        </p:spPr>
        <p:txBody>
          <a:bodyPr wrap="square" rtlCol="0">
            <a:spAutoFit/>
          </a:bodyPr>
          <a:lstStyle/>
          <a:p>
            <a:r>
              <a:rPr lang="en-US" sz="1200" dirty="0"/>
              <a:t>Calcaneus</a:t>
            </a:r>
          </a:p>
        </p:txBody>
      </p:sp>
      <p:pic>
        <p:nvPicPr>
          <p:cNvPr id="3074" name="Picture 2" descr="Reg. Basic Biomechanics - Footmaxx">
            <a:extLst>
              <a:ext uri="{FF2B5EF4-FFF2-40B4-BE49-F238E27FC236}">
                <a16:creationId xmlns:a16="http://schemas.microsoft.com/office/drawing/2014/main" id="{8FB4C834-C910-5A34-CC88-74F6CF3AE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457" y="3907233"/>
            <a:ext cx="4514660" cy="269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7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re Flames with Bright Orange Blazing Tongues Vector Illustration">
            <a:extLst>
              <a:ext uri="{FF2B5EF4-FFF2-40B4-BE49-F238E27FC236}">
                <a16:creationId xmlns:a16="http://schemas.microsoft.com/office/drawing/2014/main" id="{431132BE-1BB2-B459-1218-7B1941A62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207" y="2481161"/>
            <a:ext cx="4849586" cy="32330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3B3C22-16EC-66AF-B27C-E202DF9363E6}"/>
              </a:ext>
            </a:extLst>
          </p:cNvPr>
          <p:cNvSpPr txBox="1"/>
          <p:nvPr/>
        </p:nvSpPr>
        <p:spPr>
          <a:xfrm>
            <a:off x="3477985" y="5090402"/>
            <a:ext cx="5236029" cy="400110"/>
          </a:xfrm>
          <a:prstGeom prst="rect">
            <a:avLst/>
          </a:prstGeom>
          <a:noFill/>
        </p:spPr>
        <p:txBody>
          <a:bodyPr wrap="square" rtlCol="0">
            <a:spAutoFit/>
          </a:bodyPr>
          <a:lstStyle/>
          <a:p>
            <a:pPr algn="ctr"/>
            <a:r>
              <a:rPr lang="en-US" sz="2000" b="1" dirty="0"/>
              <a:t>Drivers of Musculoskeletal Pathology </a:t>
            </a:r>
          </a:p>
        </p:txBody>
      </p:sp>
      <p:sp>
        <p:nvSpPr>
          <p:cNvPr id="4" name="TextBox 3">
            <a:extLst>
              <a:ext uri="{FF2B5EF4-FFF2-40B4-BE49-F238E27FC236}">
                <a16:creationId xmlns:a16="http://schemas.microsoft.com/office/drawing/2014/main" id="{192BD4D2-5FCE-50B9-0C12-D51BD185B204}"/>
              </a:ext>
            </a:extLst>
          </p:cNvPr>
          <p:cNvSpPr txBox="1"/>
          <p:nvPr/>
        </p:nvSpPr>
        <p:spPr>
          <a:xfrm>
            <a:off x="87085" y="3105834"/>
            <a:ext cx="3113314" cy="646331"/>
          </a:xfrm>
          <a:prstGeom prst="rect">
            <a:avLst/>
          </a:prstGeom>
          <a:solidFill>
            <a:schemeClr val="accent6"/>
          </a:solidFill>
        </p:spPr>
        <p:txBody>
          <a:bodyPr wrap="square" rtlCol="0">
            <a:spAutoFit/>
          </a:bodyPr>
          <a:lstStyle/>
          <a:p>
            <a:pPr algn="ctr"/>
            <a:r>
              <a:rPr lang="en-US" b="1" dirty="0"/>
              <a:t>Anatomical Drivers</a:t>
            </a:r>
          </a:p>
          <a:p>
            <a:pPr algn="ctr"/>
            <a:endParaRPr lang="en-US" b="1" dirty="0"/>
          </a:p>
        </p:txBody>
      </p:sp>
      <p:sp>
        <p:nvSpPr>
          <p:cNvPr id="5" name="TextBox 4">
            <a:extLst>
              <a:ext uri="{FF2B5EF4-FFF2-40B4-BE49-F238E27FC236}">
                <a16:creationId xmlns:a16="http://schemas.microsoft.com/office/drawing/2014/main" id="{1F996CD8-DD8F-AD0C-D248-4179AA0BB834}"/>
              </a:ext>
            </a:extLst>
          </p:cNvPr>
          <p:cNvSpPr txBox="1"/>
          <p:nvPr/>
        </p:nvSpPr>
        <p:spPr>
          <a:xfrm>
            <a:off x="8991601" y="3105833"/>
            <a:ext cx="3113314" cy="646331"/>
          </a:xfrm>
          <a:prstGeom prst="rect">
            <a:avLst/>
          </a:prstGeom>
          <a:solidFill>
            <a:schemeClr val="accent6"/>
          </a:solidFill>
        </p:spPr>
        <p:txBody>
          <a:bodyPr wrap="square" rtlCol="0">
            <a:spAutoFit/>
          </a:bodyPr>
          <a:lstStyle/>
          <a:p>
            <a:pPr algn="ctr"/>
            <a:r>
              <a:rPr lang="en-US" b="1" dirty="0"/>
              <a:t>Biomechanical Drivers</a:t>
            </a:r>
          </a:p>
          <a:p>
            <a:pPr algn="ctr"/>
            <a:endParaRPr lang="en-US" b="1" dirty="0"/>
          </a:p>
        </p:txBody>
      </p:sp>
      <p:sp>
        <p:nvSpPr>
          <p:cNvPr id="6" name="TextBox 5">
            <a:extLst>
              <a:ext uri="{FF2B5EF4-FFF2-40B4-BE49-F238E27FC236}">
                <a16:creationId xmlns:a16="http://schemas.microsoft.com/office/drawing/2014/main" id="{5291483D-F2A3-190C-9F10-015CA5F0169F}"/>
              </a:ext>
            </a:extLst>
          </p:cNvPr>
          <p:cNvSpPr txBox="1"/>
          <p:nvPr/>
        </p:nvSpPr>
        <p:spPr>
          <a:xfrm>
            <a:off x="87085" y="5167346"/>
            <a:ext cx="3113314" cy="646331"/>
          </a:xfrm>
          <a:prstGeom prst="rect">
            <a:avLst/>
          </a:prstGeom>
          <a:solidFill>
            <a:schemeClr val="accent6"/>
          </a:solidFill>
        </p:spPr>
        <p:txBody>
          <a:bodyPr wrap="square" rtlCol="0">
            <a:spAutoFit/>
          </a:bodyPr>
          <a:lstStyle/>
          <a:p>
            <a:pPr algn="ctr"/>
            <a:r>
              <a:rPr lang="en-US" b="1" dirty="0"/>
              <a:t>Activity/Training Related Drivers</a:t>
            </a:r>
          </a:p>
        </p:txBody>
      </p:sp>
      <p:sp>
        <p:nvSpPr>
          <p:cNvPr id="7" name="TextBox 6">
            <a:extLst>
              <a:ext uri="{FF2B5EF4-FFF2-40B4-BE49-F238E27FC236}">
                <a16:creationId xmlns:a16="http://schemas.microsoft.com/office/drawing/2014/main" id="{D77AE2B2-28A9-6779-2AFB-522066918CF4}"/>
              </a:ext>
            </a:extLst>
          </p:cNvPr>
          <p:cNvSpPr txBox="1"/>
          <p:nvPr/>
        </p:nvSpPr>
        <p:spPr>
          <a:xfrm>
            <a:off x="8991601" y="5167345"/>
            <a:ext cx="3113314" cy="646331"/>
          </a:xfrm>
          <a:prstGeom prst="rect">
            <a:avLst/>
          </a:prstGeom>
          <a:solidFill>
            <a:schemeClr val="accent6"/>
          </a:solidFill>
        </p:spPr>
        <p:txBody>
          <a:bodyPr wrap="square" rtlCol="0">
            <a:spAutoFit/>
          </a:bodyPr>
          <a:lstStyle/>
          <a:p>
            <a:pPr algn="ctr"/>
            <a:r>
              <a:rPr lang="en-US" b="1" dirty="0"/>
              <a:t>Environmental Drivers</a:t>
            </a:r>
          </a:p>
          <a:p>
            <a:pPr algn="ctr"/>
            <a:endParaRPr lang="en-US" b="1" dirty="0"/>
          </a:p>
        </p:txBody>
      </p:sp>
      <p:sp>
        <p:nvSpPr>
          <p:cNvPr id="9" name="TextBox 8">
            <a:extLst>
              <a:ext uri="{FF2B5EF4-FFF2-40B4-BE49-F238E27FC236}">
                <a16:creationId xmlns:a16="http://schemas.microsoft.com/office/drawing/2014/main" id="{D160DDC4-5E4C-7198-9660-282D5251B28D}"/>
              </a:ext>
            </a:extLst>
          </p:cNvPr>
          <p:cNvSpPr txBox="1"/>
          <p:nvPr/>
        </p:nvSpPr>
        <p:spPr>
          <a:xfrm>
            <a:off x="2114550" y="1344103"/>
            <a:ext cx="3113314" cy="646331"/>
          </a:xfrm>
          <a:prstGeom prst="rect">
            <a:avLst/>
          </a:prstGeom>
          <a:solidFill>
            <a:schemeClr val="accent6"/>
          </a:solidFill>
        </p:spPr>
        <p:txBody>
          <a:bodyPr wrap="square" rtlCol="0">
            <a:spAutoFit/>
          </a:bodyPr>
          <a:lstStyle/>
          <a:p>
            <a:pPr algn="ctr"/>
            <a:r>
              <a:rPr lang="en-US" b="1" dirty="0"/>
              <a:t>Personal Related Drivers</a:t>
            </a:r>
          </a:p>
          <a:p>
            <a:pPr algn="ctr"/>
            <a:endParaRPr lang="en-US" b="1" dirty="0"/>
          </a:p>
        </p:txBody>
      </p:sp>
      <p:sp>
        <p:nvSpPr>
          <p:cNvPr id="24" name="TextBox 23">
            <a:extLst>
              <a:ext uri="{FF2B5EF4-FFF2-40B4-BE49-F238E27FC236}">
                <a16:creationId xmlns:a16="http://schemas.microsoft.com/office/drawing/2014/main" id="{962FC2DB-CB94-E26C-DD56-0EC597CB75D6}"/>
              </a:ext>
            </a:extLst>
          </p:cNvPr>
          <p:cNvSpPr txBox="1"/>
          <p:nvPr/>
        </p:nvSpPr>
        <p:spPr>
          <a:xfrm>
            <a:off x="6964136" y="1344102"/>
            <a:ext cx="3113314" cy="646331"/>
          </a:xfrm>
          <a:prstGeom prst="rect">
            <a:avLst/>
          </a:prstGeom>
          <a:solidFill>
            <a:schemeClr val="accent6"/>
          </a:solidFill>
        </p:spPr>
        <p:txBody>
          <a:bodyPr wrap="square" rtlCol="0">
            <a:spAutoFit/>
          </a:bodyPr>
          <a:lstStyle/>
          <a:p>
            <a:pPr algn="ctr"/>
            <a:r>
              <a:rPr lang="en-US" b="1" dirty="0"/>
              <a:t>Equipment Related Drivers</a:t>
            </a:r>
          </a:p>
          <a:p>
            <a:pPr algn="ctr"/>
            <a:endParaRPr lang="en-US" b="1" dirty="0"/>
          </a:p>
        </p:txBody>
      </p:sp>
      <p:pic>
        <p:nvPicPr>
          <p:cNvPr id="2052" name="Picture 4" descr="Simple Gas Can | Great PowerPoint ClipArt for Presentations -  PresenterMedia.com">
            <a:extLst>
              <a:ext uri="{FF2B5EF4-FFF2-40B4-BE49-F238E27FC236}">
                <a16:creationId xmlns:a16="http://schemas.microsoft.com/office/drawing/2014/main" id="{7D1BA7FA-C9D3-EE5F-AD41-427504560D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40" y="3995057"/>
            <a:ext cx="1172288" cy="11722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Simple Gas Can | Great PowerPoint ClipArt for Presentations -  PresenterMedia.com">
            <a:extLst>
              <a:ext uri="{FF2B5EF4-FFF2-40B4-BE49-F238E27FC236}">
                <a16:creationId xmlns:a16="http://schemas.microsoft.com/office/drawing/2014/main" id="{4D008FCE-E9CF-695C-3643-BFEC4B478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40" y="1895017"/>
            <a:ext cx="1172288" cy="11722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Simple Gas Can | Great PowerPoint ClipArt for Presentations -  PresenterMedia.com">
            <a:extLst>
              <a:ext uri="{FF2B5EF4-FFF2-40B4-BE49-F238E27FC236}">
                <a16:creationId xmlns:a16="http://schemas.microsoft.com/office/drawing/2014/main" id="{93279AE4-BF83-1B04-04A1-2D685B54F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063" y="152551"/>
            <a:ext cx="1172288" cy="11722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Simple Gas Can | Great PowerPoint ClipArt for Presentations -  PresenterMedia.com">
            <a:extLst>
              <a:ext uri="{FF2B5EF4-FFF2-40B4-BE49-F238E27FC236}">
                <a16:creationId xmlns:a16="http://schemas.microsoft.com/office/drawing/2014/main" id="{482C2678-CCAA-6EDC-99DA-B5496571F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651" y="152551"/>
            <a:ext cx="1172288" cy="11722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imple Gas Can | Great PowerPoint ClipArt for Presentations -  PresenterMedia.com">
            <a:extLst>
              <a:ext uri="{FF2B5EF4-FFF2-40B4-BE49-F238E27FC236}">
                <a16:creationId xmlns:a16="http://schemas.microsoft.com/office/drawing/2014/main" id="{CBD56645-8E0E-4E4F-50B7-5F6F9FC4D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8258" y="1895017"/>
            <a:ext cx="1172288" cy="11722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Simple Gas Can | Great PowerPoint ClipArt for Presentations -  PresenterMedia.com">
            <a:extLst>
              <a:ext uri="{FF2B5EF4-FFF2-40B4-BE49-F238E27FC236}">
                <a16:creationId xmlns:a16="http://schemas.microsoft.com/office/drawing/2014/main" id="{75B2523B-8E04-3353-681B-879FC06EA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8258" y="3941536"/>
            <a:ext cx="1172288" cy="117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1360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20958</TotalTime>
  <Words>8516</Words>
  <Application>Microsoft Office PowerPoint</Application>
  <PresentationFormat>Widescreen</PresentationFormat>
  <Paragraphs>746</Paragraphs>
  <Slides>71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BlinkMacSystemFont</vt:lpstr>
      <vt:lpstr>Calibri</vt:lpstr>
      <vt:lpstr>Calibri Light</vt:lpstr>
      <vt:lpstr>ElsevierGulliver</vt:lpstr>
      <vt:lpstr>Wingdings</vt:lpstr>
      <vt:lpstr>Retrospect</vt:lpstr>
      <vt:lpstr>Evaluation/Intervention for Common Conditions of the Foot and Ankle </vt:lpstr>
      <vt:lpstr>Objectives</vt:lpstr>
      <vt:lpstr>Introduction</vt:lpstr>
      <vt:lpstr>Anatomy of the Foot and Ankle </vt:lpstr>
      <vt:lpstr>Foot/Ankle Biomechanics </vt:lpstr>
      <vt:lpstr>PowerPoint Presentation</vt:lpstr>
      <vt:lpstr>Considerations Up the Chain…</vt:lpstr>
      <vt:lpstr>Foot/Ankle Biomechanics During “Normal” Gait</vt:lpstr>
      <vt:lpstr>PowerPoint Presentation</vt:lpstr>
      <vt:lpstr>Anatomical Drivers</vt:lpstr>
      <vt:lpstr>Biomechanical Drivers</vt:lpstr>
      <vt:lpstr>Activity/Training Related Drivers</vt:lpstr>
      <vt:lpstr>Environmental Drivers</vt:lpstr>
      <vt:lpstr>Personal Related Drivers </vt:lpstr>
      <vt:lpstr>Equipment Related Drivers</vt:lpstr>
      <vt:lpstr>Evaluation of the Foot and Ankle</vt:lpstr>
      <vt:lpstr>Strategy for Evaluation</vt:lpstr>
      <vt:lpstr>Evaluation Template for Foot/Ankle</vt:lpstr>
      <vt:lpstr>Subjective Interview </vt:lpstr>
      <vt:lpstr>Palpation – What “lives” there?</vt:lpstr>
      <vt:lpstr>Lower Quarter Screen</vt:lpstr>
      <vt:lpstr>ROM Considerations </vt:lpstr>
      <vt:lpstr>Gait Analysis </vt:lpstr>
      <vt:lpstr>Be a Shoe Detective </vt:lpstr>
      <vt:lpstr>Common Exam Findings and Management of Common Foot/Ankle Pathology </vt:lpstr>
      <vt:lpstr>The “Optimal” Foot </vt:lpstr>
      <vt:lpstr>A word on foot orthoses…</vt:lpstr>
      <vt:lpstr>Orthoses continued…</vt:lpstr>
      <vt:lpstr>A word on footwear…</vt:lpstr>
      <vt:lpstr>Plantar Fasciitis (PF)</vt:lpstr>
      <vt:lpstr>Anatomy and Biomechanics </vt:lpstr>
      <vt:lpstr>PowerPoint Presentation</vt:lpstr>
      <vt:lpstr>Tissues Affected…</vt:lpstr>
      <vt:lpstr>Plantar Fasciitis and Gait </vt:lpstr>
      <vt:lpstr>Clinical Presentation</vt:lpstr>
      <vt:lpstr>Potential Pathological Drivers </vt:lpstr>
      <vt:lpstr>Intervention </vt:lpstr>
      <vt:lpstr>PowerPoint Presentation</vt:lpstr>
      <vt:lpstr>Midfoot OA</vt:lpstr>
      <vt:lpstr>Anatomy/Biomechanics:  </vt:lpstr>
      <vt:lpstr>PowerPoint Presentation</vt:lpstr>
      <vt:lpstr>Tissues Affected…</vt:lpstr>
      <vt:lpstr>Clinical Presentation</vt:lpstr>
      <vt:lpstr>Potential Pathological Drivers</vt:lpstr>
      <vt:lpstr>Intervention</vt:lpstr>
      <vt:lpstr>Hallux Rigidus </vt:lpstr>
      <vt:lpstr>PowerPoint Presentation</vt:lpstr>
      <vt:lpstr>Tissues Affected…</vt:lpstr>
      <vt:lpstr>Clinical Presentation </vt:lpstr>
      <vt:lpstr>Pathological Drivers</vt:lpstr>
      <vt:lpstr>Intervention </vt:lpstr>
      <vt:lpstr>Ankle Mortise OA</vt:lpstr>
      <vt:lpstr>Anatomy and Biomechanics</vt:lpstr>
      <vt:lpstr>PowerPoint Presentation</vt:lpstr>
      <vt:lpstr>Typical Presentation</vt:lpstr>
      <vt:lpstr>Pathological Drivers</vt:lpstr>
      <vt:lpstr>Intervention</vt:lpstr>
      <vt:lpstr>Achilles Tendinopathy (Mid-substance and Insertional)</vt:lpstr>
      <vt:lpstr>Anatomy and Biomechanics </vt:lpstr>
      <vt:lpstr>Terminology</vt:lpstr>
      <vt:lpstr>Mid-Substance vs. Insertional Tendinopathy</vt:lpstr>
      <vt:lpstr>Pathophysiology and Diagnosis </vt:lpstr>
      <vt:lpstr>Typical Presentation</vt:lpstr>
      <vt:lpstr>Pathological Drivers</vt:lpstr>
      <vt:lpstr>Intervention</vt:lpstr>
      <vt:lpstr>PowerPoint Presentation</vt:lpstr>
      <vt:lpstr>PowerPoint Presentation</vt:lpstr>
      <vt:lpstr>Conclusion</vt:lpstr>
      <vt:lpstr>Special Thanks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Evaluation/Intervention for Common Conditions of the Foot and Ankle </dc:title>
  <dc:creator>Conner Heermann</dc:creator>
  <cp:lastModifiedBy>Conner Heermann</cp:lastModifiedBy>
  <cp:revision>1</cp:revision>
  <dcterms:created xsi:type="dcterms:W3CDTF">2023-03-19T21:20:31Z</dcterms:created>
  <dcterms:modified xsi:type="dcterms:W3CDTF">2023-04-28T20:16:49Z</dcterms:modified>
</cp:coreProperties>
</file>