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87" r:id="rId3"/>
    <p:sldId id="288" r:id="rId4"/>
    <p:sldId id="260" r:id="rId5"/>
    <p:sldId id="261" r:id="rId6"/>
    <p:sldId id="257" r:id="rId7"/>
    <p:sldId id="286" r:id="rId8"/>
    <p:sldId id="289" r:id="rId9"/>
    <p:sldId id="258" r:id="rId10"/>
    <p:sldId id="298" r:id="rId11"/>
    <p:sldId id="259" r:id="rId12"/>
    <p:sldId id="296" r:id="rId13"/>
    <p:sldId id="297" r:id="rId14"/>
    <p:sldId id="262" r:id="rId15"/>
    <p:sldId id="291" r:id="rId16"/>
    <p:sldId id="263" r:id="rId17"/>
    <p:sldId id="265" r:id="rId18"/>
    <p:sldId id="267" r:id="rId19"/>
    <p:sldId id="269" r:id="rId20"/>
    <p:sldId id="270" r:id="rId21"/>
    <p:sldId id="273" r:id="rId22"/>
    <p:sldId id="274" r:id="rId23"/>
    <p:sldId id="292" r:id="rId24"/>
    <p:sldId id="29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F455CE5-5683-46D1-AA9A-3D8218C50A88}" v="111" dt="2022-06-09T01:50:49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4" autoAdjust="0"/>
    <p:restoredTop sz="80000" autoAdjust="0"/>
  </p:normalViewPr>
  <p:slideViewPr>
    <p:cSldViewPr snapToGrid="0">
      <p:cViewPr>
        <p:scale>
          <a:sx n="66" d="100"/>
          <a:sy n="66" d="100"/>
        </p:scale>
        <p:origin x="1330" y="48"/>
      </p:cViewPr>
      <p:guideLst/>
    </p:cSldViewPr>
  </p:slideViewPr>
  <p:outlineViewPr>
    <p:cViewPr>
      <p:scale>
        <a:sx n="33" d="100"/>
        <a:sy n="33" d="100"/>
      </p:scale>
      <p:origin x="0" y="-732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nner Heermann" userId="5a7331fd9aa18c11" providerId="LiveId" clId="{0F455CE5-5683-46D1-AA9A-3D8218C50A88}"/>
    <pc:docChg chg="undo redo custSel addSld delSld modSld sldOrd">
      <pc:chgData name="Conner Heermann" userId="5a7331fd9aa18c11" providerId="LiveId" clId="{0F455CE5-5683-46D1-AA9A-3D8218C50A88}" dt="2022-06-09T10:33:14.361" v="16940" actId="20577"/>
      <pc:docMkLst>
        <pc:docMk/>
      </pc:docMkLst>
      <pc:sldChg chg="addSp delSp modSp mod">
        <pc:chgData name="Conner Heermann" userId="5a7331fd9aa18c11" providerId="LiveId" clId="{0F455CE5-5683-46D1-AA9A-3D8218C50A88}" dt="2022-06-09T01:50:49.219" v="15759" actId="1076"/>
        <pc:sldMkLst>
          <pc:docMk/>
          <pc:sldMk cId="2921138353" sldId="256"/>
        </pc:sldMkLst>
        <pc:spChg chg="mod">
          <ac:chgData name="Conner Heermann" userId="5a7331fd9aa18c11" providerId="LiveId" clId="{0F455CE5-5683-46D1-AA9A-3D8218C50A88}" dt="2022-06-07T00:03:57.024" v="1503" actId="20577"/>
          <ac:spMkLst>
            <pc:docMk/>
            <pc:sldMk cId="2921138353" sldId="256"/>
            <ac:spMk id="2" creationId="{31CF5DA7-4EA8-4389-AE75-335406AB6A45}"/>
          </ac:spMkLst>
        </pc:spChg>
        <pc:picChg chg="add del mod">
          <ac:chgData name="Conner Heermann" userId="5a7331fd9aa18c11" providerId="LiveId" clId="{0F455CE5-5683-46D1-AA9A-3D8218C50A88}" dt="2022-06-09T01:49:18.181" v="15754" actId="21"/>
          <ac:picMkLst>
            <pc:docMk/>
            <pc:sldMk cId="2921138353" sldId="256"/>
            <ac:picMk id="12290" creationId="{561A32CE-EEB0-7044-9170-6386547039CF}"/>
          </ac:picMkLst>
        </pc:picChg>
        <pc:picChg chg="add mod">
          <ac:chgData name="Conner Heermann" userId="5a7331fd9aa18c11" providerId="LiveId" clId="{0F455CE5-5683-46D1-AA9A-3D8218C50A88}" dt="2022-06-09T01:50:49.219" v="15759" actId="1076"/>
          <ac:picMkLst>
            <pc:docMk/>
            <pc:sldMk cId="2921138353" sldId="256"/>
            <ac:picMk id="12292" creationId="{DDCE0786-2878-0B1F-A980-3B68C399F0F9}"/>
          </ac:picMkLst>
        </pc:picChg>
      </pc:sldChg>
      <pc:sldChg chg="modSp mod ord">
        <pc:chgData name="Conner Heermann" userId="5a7331fd9aa18c11" providerId="LiveId" clId="{0F455CE5-5683-46D1-AA9A-3D8218C50A88}" dt="2022-06-08T00:47:29.734" v="8514" actId="20577"/>
        <pc:sldMkLst>
          <pc:docMk/>
          <pc:sldMk cId="3965867698" sldId="257"/>
        </pc:sldMkLst>
        <pc:spChg chg="mod">
          <ac:chgData name="Conner Heermann" userId="5a7331fd9aa18c11" providerId="LiveId" clId="{0F455CE5-5683-46D1-AA9A-3D8218C50A88}" dt="2022-06-08T00:47:29.734" v="8514" actId="20577"/>
          <ac:spMkLst>
            <pc:docMk/>
            <pc:sldMk cId="3965867698" sldId="257"/>
            <ac:spMk id="3" creationId="{5B8EBAD8-4E26-9493-93B1-4809FC1B3C13}"/>
          </ac:spMkLst>
        </pc:spChg>
      </pc:sldChg>
      <pc:sldChg chg="addSp modSp mod modNotesTx">
        <pc:chgData name="Conner Heermann" userId="5a7331fd9aa18c11" providerId="LiveId" clId="{0F455CE5-5683-46D1-AA9A-3D8218C50A88}" dt="2022-06-09T10:11:57.667" v="16804" actId="15"/>
        <pc:sldMkLst>
          <pc:docMk/>
          <pc:sldMk cId="2252684899" sldId="258"/>
        </pc:sldMkLst>
        <pc:spChg chg="mod">
          <ac:chgData name="Conner Heermann" userId="5a7331fd9aa18c11" providerId="LiveId" clId="{0F455CE5-5683-46D1-AA9A-3D8218C50A88}" dt="2022-06-08T01:25:20.934" v="10060" actId="20577"/>
          <ac:spMkLst>
            <pc:docMk/>
            <pc:sldMk cId="2252684899" sldId="258"/>
            <ac:spMk id="2" creationId="{61F99976-E4EE-0ED5-D205-2B4380BF3D56}"/>
          </ac:spMkLst>
        </pc:spChg>
        <pc:spChg chg="mod">
          <ac:chgData name="Conner Heermann" userId="5a7331fd9aa18c11" providerId="LiveId" clId="{0F455CE5-5683-46D1-AA9A-3D8218C50A88}" dt="2022-06-09T10:11:00.839" v="16802" actId="20577"/>
          <ac:spMkLst>
            <pc:docMk/>
            <pc:sldMk cId="2252684899" sldId="258"/>
            <ac:spMk id="3" creationId="{2E8431D1-6F38-E417-6C4A-57F0E78852E3}"/>
          </ac:spMkLst>
        </pc:spChg>
        <pc:spChg chg="add mod">
          <ac:chgData name="Conner Heermann" userId="5a7331fd9aa18c11" providerId="LiveId" clId="{0F455CE5-5683-46D1-AA9A-3D8218C50A88}" dt="2022-06-09T10:11:57.667" v="16804" actId="15"/>
          <ac:spMkLst>
            <pc:docMk/>
            <pc:sldMk cId="2252684899" sldId="258"/>
            <ac:spMk id="4" creationId="{052EAEAD-4D35-7396-A666-503D28944C55}"/>
          </ac:spMkLst>
        </pc:spChg>
        <pc:picChg chg="add mod">
          <ac:chgData name="Conner Heermann" userId="5a7331fd9aa18c11" providerId="LiveId" clId="{0F455CE5-5683-46D1-AA9A-3D8218C50A88}" dt="2022-06-08T02:44:33.981" v="12173" actId="1076"/>
          <ac:picMkLst>
            <pc:docMk/>
            <pc:sldMk cId="2252684899" sldId="258"/>
            <ac:picMk id="5122" creationId="{31321526-A464-66A8-7E46-0C869E1F6D29}"/>
          </ac:picMkLst>
        </pc:picChg>
      </pc:sldChg>
      <pc:sldChg chg="addSp delSp modSp mod modNotesTx">
        <pc:chgData name="Conner Heermann" userId="5a7331fd9aa18c11" providerId="LiveId" clId="{0F455CE5-5683-46D1-AA9A-3D8218C50A88}" dt="2022-06-08T02:35:59.135" v="12165"/>
        <pc:sldMkLst>
          <pc:docMk/>
          <pc:sldMk cId="3659260733" sldId="259"/>
        </pc:sldMkLst>
        <pc:spChg chg="mod">
          <ac:chgData name="Conner Heermann" userId="5a7331fd9aa18c11" providerId="LiveId" clId="{0F455CE5-5683-46D1-AA9A-3D8218C50A88}" dt="2022-06-08T02:15:13.922" v="11637" actId="20577"/>
          <ac:spMkLst>
            <pc:docMk/>
            <pc:sldMk cId="3659260733" sldId="259"/>
            <ac:spMk id="2" creationId="{CC4463D5-95EF-ACF8-611B-CBFC455A7F7A}"/>
          </ac:spMkLst>
        </pc:spChg>
        <pc:spChg chg="mod">
          <ac:chgData name="Conner Heermann" userId="5a7331fd9aa18c11" providerId="LiveId" clId="{0F455CE5-5683-46D1-AA9A-3D8218C50A88}" dt="2022-06-08T01:44:06.739" v="10998" actId="115"/>
          <ac:spMkLst>
            <pc:docMk/>
            <pc:sldMk cId="3659260733" sldId="259"/>
            <ac:spMk id="3" creationId="{95E18BA6-085B-1AAB-8614-6C058AB9CEC8}"/>
          </ac:spMkLst>
        </pc:spChg>
        <pc:spChg chg="add del mod">
          <ac:chgData name="Conner Heermann" userId="5a7331fd9aa18c11" providerId="LiveId" clId="{0F455CE5-5683-46D1-AA9A-3D8218C50A88}" dt="2022-06-08T02:15:33.996" v="11639" actId="478"/>
          <ac:spMkLst>
            <pc:docMk/>
            <pc:sldMk cId="3659260733" sldId="259"/>
            <ac:spMk id="4" creationId="{1DDBDAEF-7702-445E-B319-B70FD37470D9}"/>
          </ac:spMkLst>
        </pc:spChg>
        <pc:picChg chg="add mod">
          <ac:chgData name="Conner Heermann" userId="5a7331fd9aa18c11" providerId="LiveId" clId="{0F455CE5-5683-46D1-AA9A-3D8218C50A88}" dt="2022-06-08T02:32:55.816" v="12125" actId="1076"/>
          <ac:picMkLst>
            <pc:docMk/>
            <pc:sldMk cId="3659260733" sldId="259"/>
            <ac:picMk id="4098" creationId="{7B2E0520-87B5-B134-26AA-8D6A756C5A4F}"/>
          </ac:picMkLst>
        </pc:picChg>
      </pc:sldChg>
      <pc:sldChg chg="modSp mod ord modNotesTx">
        <pc:chgData name="Conner Heermann" userId="5a7331fd9aa18c11" providerId="LiveId" clId="{0F455CE5-5683-46D1-AA9A-3D8218C50A88}" dt="2022-06-09T09:53:57.458" v="16774" actId="20577"/>
        <pc:sldMkLst>
          <pc:docMk/>
          <pc:sldMk cId="1770439516" sldId="260"/>
        </pc:sldMkLst>
        <pc:spChg chg="mod">
          <ac:chgData name="Conner Heermann" userId="5a7331fd9aa18c11" providerId="LiveId" clId="{0F455CE5-5683-46D1-AA9A-3D8218C50A88}" dt="2022-06-07T00:46:42.903" v="2898" actId="20577"/>
          <ac:spMkLst>
            <pc:docMk/>
            <pc:sldMk cId="1770439516" sldId="260"/>
            <ac:spMk id="2" creationId="{5E60044F-C290-B965-76E6-DDA4BCEE4DCA}"/>
          </ac:spMkLst>
        </pc:spChg>
        <pc:spChg chg="mod">
          <ac:chgData name="Conner Heermann" userId="5a7331fd9aa18c11" providerId="LiveId" clId="{0F455CE5-5683-46D1-AA9A-3D8218C50A88}" dt="2022-06-09T09:53:57.458" v="16774" actId="20577"/>
          <ac:spMkLst>
            <pc:docMk/>
            <pc:sldMk cId="1770439516" sldId="260"/>
            <ac:spMk id="3" creationId="{17ACD330-9030-ABAE-B7C7-8FADABF423DB}"/>
          </ac:spMkLst>
        </pc:spChg>
      </pc:sldChg>
      <pc:sldChg chg="addSp delSp modSp mod ord modNotesTx">
        <pc:chgData name="Conner Heermann" userId="5a7331fd9aa18c11" providerId="LiveId" clId="{0F455CE5-5683-46D1-AA9A-3D8218C50A88}" dt="2022-06-09T09:59:28.790" v="16800" actId="20577"/>
        <pc:sldMkLst>
          <pc:docMk/>
          <pc:sldMk cId="3589594897" sldId="261"/>
        </pc:sldMkLst>
        <pc:spChg chg="mod">
          <ac:chgData name="Conner Heermann" userId="5a7331fd9aa18c11" providerId="LiveId" clId="{0F455CE5-5683-46D1-AA9A-3D8218C50A88}" dt="2022-06-08T00:00:52.281" v="7236" actId="20577"/>
          <ac:spMkLst>
            <pc:docMk/>
            <pc:sldMk cId="3589594897" sldId="261"/>
            <ac:spMk id="2" creationId="{8E87C65D-9BB9-3F24-EF33-121C0D4A9B05}"/>
          </ac:spMkLst>
        </pc:spChg>
        <pc:spChg chg="mod">
          <ac:chgData name="Conner Heermann" userId="5a7331fd9aa18c11" providerId="LiveId" clId="{0F455CE5-5683-46D1-AA9A-3D8218C50A88}" dt="2022-06-08T01:47:23.260" v="11040" actId="20577"/>
          <ac:spMkLst>
            <pc:docMk/>
            <pc:sldMk cId="3589594897" sldId="261"/>
            <ac:spMk id="3" creationId="{E5E8827A-28C7-C13F-CAE0-4100FF032080}"/>
          </ac:spMkLst>
        </pc:spChg>
        <pc:spChg chg="del mod">
          <ac:chgData name="Conner Heermann" userId="5a7331fd9aa18c11" providerId="LiveId" clId="{0F455CE5-5683-46D1-AA9A-3D8218C50A88}" dt="2022-06-06T23:39:16.739" v="836" actId="21"/>
          <ac:spMkLst>
            <pc:docMk/>
            <pc:sldMk cId="3589594897" sldId="261"/>
            <ac:spMk id="4" creationId="{C50259F7-8462-1FEF-80BE-142F65A34E03}"/>
          </ac:spMkLst>
        </pc:spChg>
        <pc:spChg chg="add mod">
          <ac:chgData name="Conner Heermann" userId="5a7331fd9aa18c11" providerId="LiveId" clId="{0F455CE5-5683-46D1-AA9A-3D8218C50A88}" dt="2022-06-09T09:59:28.790" v="16800" actId="20577"/>
          <ac:spMkLst>
            <pc:docMk/>
            <pc:sldMk cId="3589594897" sldId="261"/>
            <ac:spMk id="5" creationId="{FD7403BC-057B-2FE5-42E7-7108DD07AFFC}"/>
          </ac:spMkLst>
        </pc:spChg>
      </pc:sldChg>
      <pc:sldChg chg="addSp delSp modSp mod modNotesTx">
        <pc:chgData name="Conner Heermann" userId="5a7331fd9aa18c11" providerId="LiveId" clId="{0F455CE5-5683-46D1-AA9A-3D8218C50A88}" dt="2022-06-07T01:49:53.739" v="4331" actId="113"/>
        <pc:sldMkLst>
          <pc:docMk/>
          <pc:sldMk cId="2100400295" sldId="262"/>
        </pc:sldMkLst>
        <pc:spChg chg="mod">
          <ac:chgData name="Conner Heermann" userId="5a7331fd9aa18c11" providerId="LiveId" clId="{0F455CE5-5683-46D1-AA9A-3D8218C50A88}" dt="2022-06-07T01:45:58.920" v="4303" actId="20577"/>
          <ac:spMkLst>
            <pc:docMk/>
            <pc:sldMk cId="2100400295" sldId="262"/>
            <ac:spMk id="2" creationId="{C267419D-BCD4-ABCC-8150-DD914372A03B}"/>
          </ac:spMkLst>
        </pc:spChg>
        <pc:spChg chg="mod">
          <ac:chgData name="Conner Heermann" userId="5a7331fd9aa18c11" providerId="LiveId" clId="{0F455CE5-5683-46D1-AA9A-3D8218C50A88}" dt="2022-06-07T01:46:07.402" v="4305" actId="20577"/>
          <ac:spMkLst>
            <pc:docMk/>
            <pc:sldMk cId="2100400295" sldId="262"/>
            <ac:spMk id="3" creationId="{76FC8AAD-AE85-5B59-F0C4-38837FC6490D}"/>
          </ac:spMkLst>
        </pc:spChg>
        <pc:spChg chg="add del mod">
          <ac:chgData name="Conner Heermann" userId="5a7331fd9aa18c11" providerId="LiveId" clId="{0F455CE5-5683-46D1-AA9A-3D8218C50A88}" dt="2022-06-07T01:33:57.982" v="4146" actId="21"/>
          <ac:spMkLst>
            <pc:docMk/>
            <pc:sldMk cId="2100400295" sldId="262"/>
            <ac:spMk id="5" creationId="{DCA8511D-31B8-BD8B-FCA7-429BC9365D5C}"/>
          </ac:spMkLst>
        </pc:spChg>
        <pc:spChg chg="add mod">
          <ac:chgData name="Conner Heermann" userId="5a7331fd9aa18c11" providerId="LiveId" clId="{0F455CE5-5683-46D1-AA9A-3D8218C50A88}" dt="2022-06-07T01:49:41.703" v="4329" actId="20577"/>
          <ac:spMkLst>
            <pc:docMk/>
            <pc:sldMk cId="2100400295" sldId="262"/>
            <ac:spMk id="6" creationId="{28C7A4EC-E00A-C99C-3FBC-170CE42F717C}"/>
          </ac:spMkLst>
        </pc:spChg>
        <pc:spChg chg="add mod">
          <ac:chgData name="Conner Heermann" userId="5a7331fd9aa18c11" providerId="LiveId" clId="{0F455CE5-5683-46D1-AA9A-3D8218C50A88}" dt="2022-06-07T01:11:43.995" v="3502" actId="115"/>
          <ac:spMkLst>
            <pc:docMk/>
            <pc:sldMk cId="2100400295" sldId="262"/>
            <ac:spMk id="7" creationId="{7913C457-57DD-B985-3CF8-10A17CA74066}"/>
          </ac:spMkLst>
        </pc:spChg>
        <pc:spChg chg="add mod">
          <ac:chgData name="Conner Heermann" userId="5a7331fd9aa18c11" providerId="LiveId" clId="{0F455CE5-5683-46D1-AA9A-3D8218C50A88}" dt="2022-06-07T01:12:00.861" v="3504" actId="115"/>
          <ac:spMkLst>
            <pc:docMk/>
            <pc:sldMk cId="2100400295" sldId="262"/>
            <ac:spMk id="8" creationId="{710F72EF-A911-E6ED-3321-038200F516A6}"/>
          </ac:spMkLst>
        </pc:spChg>
      </pc:sldChg>
      <pc:sldChg chg="addSp delSp modSp mod modNotesTx">
        <pc:chgData name="Conner Heermann" userId="5a7331fd9aa18c11" providerId="LiveId" clId="{0F455CE5-5683-46D1-AA9A-3D8218C50A88}" dt="2022-06-08T02:55:10.085" v="12425" actId="1076"/>
        <pc:sldMkLst>
          <pc:docMk/>
          <pc:sldMk cId="4113771946" sldId="263"/>
        </pc:sldMkLst>
        <pc:spChg chg="mod">
          <ac:chgData name="Conner Heermann" userId="5a7331fd9aa18c11" providerId="LiveId" clId="{0F455CE5-5683-46D1-AA9A-3D8218C50A88}" dt="2022-06-08T02:54:57.326" v="12420" actId="1076"/>
          <ac:spMkLst>
            <pc:docMk/>
            <pc:sldMk cId="4113771946" sldId="263"/>
            <ac:spMk id="3" creationId="{8293E478-2968-6C01-A8C3-C3F5D899FE52}"/>
          </ac:spMkLst>
        </pc:spChg>
        <pc:spChg chg="add del mod">
          <ac:chgData name="Conner Heermann" userId="5a7331fd9aa18c11" providerId="LiveId" clId="{0F455CE5-5683-46D1-AA9A-3D8218C50A88}" dt="2022-06-07T01:29:45.932" v="3961" actId="21"/>
          <ac:spMkLst>
            <pc:docMk/>
            <pc:sldMk cId="4113771946" sldId="263"/>
            <ac:spMk id="5" creationId="{482EF40D-FE86-14AE-C280-C8360FA6309C}"/>
          </ac:spMkLst>
        </pc:spChg>
        <pc:spChg chg="add del mod">
          <ac:chgData name="Conner Heermann" userId="5a7331fd9aa18c11" providerId="LiveId" clId="{0F455CE5-5683-46D1-AA9A-3D8218C50A88}" dt="2022-06-07T01:30:43.127" v="3975"/>
          <ac:spMkLst>
            <pc:docMk/>
            <pc:sldMk cId="4113771946" sldId="263"/>
            <ac:spMk id="7" creationId="{DB1B812B-A8B6-70E8-02C8-6745F7EBCCDF}"/>
          </ac:spMkLst>
        </pc:spChg>
        <pc:spChg chg="add del mod">
          <ac:chgData name="Conner Heermann" userId="5a7331fd9aa18c11" providerId="LiveId" clId="{0F455CE5-5683-46D1-AA9A-3D8218C50A88}" dt="2022-06-07T01:30:43.112" v="3973" actId="21"/>
          <ac:spMkLst>
            <pc:docMk/>
            <pc:sldMk cId="4113771946" sldId="263"/>
            <ac:spMk id="8" creationId="{0D840262-8334-9D50-B533-3335BB7813A2}"/>
          </ac:spMkLst>
        </pc:spChg>
        <pc:spChg chg="add del mod">
          <ac:chgData name="Conner Heermann" userId="5a7331fd9aa18c11" providerId="LiveId" clId="{0F455CE5-5683-46D1-AA9A-3D8218C50A88}" dt="2022-06-07T01:29:58.741" v="3964"/>
          <ac:spMkLst>
            <pc:docMk/>
            <pc:sldMk cId="4113771946" sldId="263"/>
            <ac:spMk id="9" creationId="{4AD88F5C-4889-F3C8-48EE-296315885B0B}"/>
          </ac:spMkLst>
        </pc:spChg>
        <pc:picChg chg="add del mod">
          <ac:chgData name="Conner Heermann" userId="5a7331fd9aa18c11" providerId="LiveId" clId="{0F455CE5-5683-46D1-AA9A-3D8218C50A88}" dt="2022-06-08T02:54:58.366" v="12421"/>
          <ac:picMkLst>
            <pc:docMk/>
            <pc:sldMk cId="4113771946" sldId="263"/>
            <ac:picMk id="6146" creationId="{E9BFF204-3618-FA1E-240E-F4082B75A6D3}"/>
          </ac:picMkLst>
        </pc:picChg>
        <pc:picChg chg="add mod">
          <ac:chgData name="Conner Heermann" userId="5a7331fd9aa18c11" providerId="LiveId" clId="{0F455CE5-5683-46D1-AA9A-3D8218C50A88}" dt="2022-06-08T02:55:10.085" v="12425" actId="1076"/>
          <ac:picMkLst>
            <pc:docMk/>
            <pc:sldMk cId="4113771946" sldId="263"/>
            <ac:picMk id="6148" creationId="{37F374EB-50D6-2502-1AA6-DCAB92444C33}"/>
          </ac:picMkLst>
        </pc:picChg>
      </pc:sldChg>
      <pc:sldChg chg="del">
        <pc:chgData name="Conner Heermann" userId="5a7331fd9aa18c11" providerId="LiveId" clId="{0F455CE5-5683-46D1-AA9A-3D8218C50A88}" dt="2022-06-07T01:32:06.803" v="4046" actId="2696"/>
        <pc:sldMkLst>
          <pc:docMk/>
          <pc:sldMk cId="4107999498" sldId="264"/>
        </pc:sldMkLst>
      </pc:sldChg>
      <pc:sldChg chg="addSp delSp modSp mod modNotesTx">
        <pc:chgData name="Conner Heermann" userId="5a7331fd9aa18c11" providerId="LiveId" clId="{0F455CE5-5683-46D1-AA9A-3D8218C50A88}" dt="2022-06-09T10:33:14.361" v="16940" actId="20577"/>
        <pc:sldMkLst>
          <pc:docMk/>
          <pc:sldMk cId="364603938" sldId="265"/>
        </pc:sldMkLst>
        <pc:spChg chg="mod">
          <ac:chgData name="Conner Heermann" userId="5a7331fd9aa18c11" providerId="LiveId" clId="{0F455CE5-5683-46D1-AA9A-3D8218C50A88}" dt="2022-06-09T10:33:14.361" v="16940" actId="20577"/>
          <ac:spMkLst>
            <pc:docMk/>
            <pc:sldMk cId="364603938" sldId="265"/>
            <ac:spMk id="3" creationId="{2295A883-8DE3-2FFD-BC3C-860DBAF64D57}"/>
          </ac:spMkLst>
        </pc:spChg>
        <pc:picChg chg="add del mod">
          <ac:chgData name="Conner Heermann" userId="5a7331fd9aa18c11" providerId="LiveId" clId="{0F455CE5-5683-46D1-AA9A-3D8218C50A88}" dt="2022-06-08T02:59:03.351" v="12430"/>
          <ac:picMkLst>
            <pc:docMk/>
            <pc:sldMk cId="364603938" sldId="265"/>
            <ac:picMk id="7170" creationId="{9516A6FA-187B-E6C6-5059-669FC6C9FC11}"/>
          </ac:picMkLst>
        </pc:picChg>
        <pc:picChg chg="add mod">
          <ac:chgData name="Conner Heermann" userId="5a7331fd9aa18c11" providerId="LiveId" clId="{0F455CE5-5683-46D1-AA9A-3D8218C50A88}" dt="2022-06-08T02:59:23.461" v="12435" actId="1076"/>
          <ac:picMkLst>
            <pc:docMk/>
            <pc:sldMk cId="364603938" sldId="265"/>
            <ac:picMk id="7172" creationId="{0FF52417-8C76-B9EA-7EE1-4951D75485A4}"/>
          </ac:picMkLst>
        </pc:picChg>
      </pc:sldChg>
      <pc:sldChg chg="del">
        <pc:chgData name="Conner Heermann" userId="5a7331fd9aa18c11" providerId="LiveId" clId="{0F455CE5-5683-46D1-AA9A-3D8218C50A88}" dt="2022-06-07T01:32:11.979" v="4047" actId="2696"/>
        <pc:sldMkLst>
          <pc:docMk/>
          <pc:sldMk cId="208898886" sldId="266"/>
        </pc:sldMkLst>
      </pc:sldChg>
      <pc:sldChg chg="addSp modSp mod modNotesTx">
        <pc:chgData name="Conner Heermann" userId="5a7331fd9aa18c11" providerId="LiveId" clId="{0F455CE5-5683-46D1-AA9A-3D8218C50A88}" dt="2022-06-08T03:02:53.788" v="12466" actId="1076"/>
        <pc:sldMkLst>
          <pc:docMk/>
          <pc:sldMk cId="2374745303" sldId="267"/>
        </pc:sldMkLst>
        <pc:spChg chg="mod">
          <ac:chgData name="Conner Heermann" userId="5a7331fd9aa18c11" providerId="LiveId" clId="{0F455CE5-5683-46D1-AA9A-3D8218C50A88}" dt="2022-06-08T03:02:43.767" v="12463" actId="20577"/>
          <ac:spMkLst>
            <pc:docMk/>
            <pc:sldMk cId="2374745303" sldId="267"/>
            <ac:spMk id="3" creationId="{39AA969E-B0E9-08D6-B323-94DA6B2A944F}"/>
          </ac:spMkLst>
        </pc:spChg>
        <pc:picChg chg="add mod">
          <ac:chgData name="Conner Heermann" userId="5a7331fd9aa18c11" providerId="LiveId" clId="{0F455CE5-5683-46D1-AA9A-3D8218C50A88}" dt="2022-06-08T03:02:53.788" v="12466" actId="1076"/>
          <ac:picMkLst>
            <pc:docMk/>
            <pc:sldMk cId="2374745303" sldId="267"/>
            <ac:picMk id="8194" creationId="{60AF77FA-7A55-1EB7-14A8-91823F4125F1}"/>
          </ac:picMkLst>
        </pc:picChg>
      </pc:sldChg>
      <pc:sldChg chg="del">
        <pc:chgData name="Conner Heermann" userId="5a7331fd9aa18c11" providerId="LiveId" clId="{0F455CE5-5683-46D1-AA9A-3D8218C50A88}" dt="2022-06-07T01:32:16.433" v="4048" actId="2696"/>
        <pc:sldMkLst>
          <pc:docMk/>
          <pc:sldMk cId="2727450076" sldId="268"/>
        </pc:sldMkLst>
      </pc:sldChg>
      <pc:sldChg chg="addSp modSp mod modNotesTx">
        <pc:chgData name="Conner Heermann" userId="5a7331fd9aa18c11" providerId="LiveId" clId="{0F455CE5-5683-46D1-AA9A-3D8218C50A88}" dt="2022-06-08T03:06:20.170" v="12471" actId="1076"/>
        <pc:sldMkLst>
          <pc:docMk/>
          <pc:sldMk cId="665370363" sldId="269"/>
        </pc:sldMkLst>
        <pc:spChg chg="mod">
          <ac:chgData name="Conner Heermann" userId="5a7331fd9aa18c11" providerId="LiveId" clId="{0F455CE5-5683-46D1-AA9A-3D8218C50A88}" dt="2022-06-08T00:35:02.644" v="8266" actId="20577"/>
          <ac:spMkLst>
            <pc:docMk/>
            <pc:sldMk cId="665370363" sldId="269"/>
            <ac:spMk id="3" creationId="{4F8445E6-0CF8-9C68-63DF-74D53D41FE7F}"/>
          </ac:spMkLst>
        </pc:spChg>
        <pc:picChg chg="add mod">
          <ac:chgData name="Conner Heermann" userId="5a7331fd9aa18c11" providerId="LiveId" clId="{0F455CE5-5683-46D1-AA9A-3D8218C50A88}" dt="2022-06-08T03:06:20.170" v="12471" actId="1076"/>
          <ac:picMkLst>
            <pc:docMk/>
            <pc:sldMk cId="665370363" sldId="269"/>
            <ac:picMk id="9218" creationId="{E7195915-2482-38BB-9FC9-A0C133426462}"/>
          </ac:picMkLst>
        </pc:picChg>
      </pc:sldChg>
      <pc:sldChg chg="modSp mod modNotesTx">
        <pc:chgData name="Conner Heermann" userId="5a7331fd9aa18c11" providerId="LiveId" clId="{0F455CE5-5683-46D1-AA9A-3D8218C50A88}" dt="2022-06-09T00:44:44.232" v="13987" actId="20577"/>
        <pc:sldMkLst>
          <pc:docMk/>
          <pc:sldMk cId="2488667117" sldId="270"/>
        </pc:sldMkLst>
        <pc:spChg chg="mod">
          <ac:chgData name="Conner Heermann" userId="5a7331fd9aa18c11" providerId="LiveId" clId="{0F455CE5-5683-46D1-AA9A-3D8218C50A88}" dt="2022-06-09T00:29:06.509" v="13779" actId="20577"/>
          <ac:spMkLst>
            <pc:docMk/>
            <pc:sldMk cId="2488667117" sldId="270"/>
            <ac:spMk id="2" creationId="{B5D6470E-068F-4F10-C1C1-31D2E9C9A7B3}"/>
          </ac:spMkLst>
        </pc:spChg>
        <pc:spChg chg="mod">
          <ac:chgData name="Conner Heermann" userId="5a7331fd9aa18c11" providerId="LiveId" clId="{0F455CE5-5683-46D1-AA9A-3D8218C50A88}" dt="2022-06-09T00:44:44.232" v="13987" actId="20577"/>
          <ac:spMkLst>
            <pc:docMk/>
            <pc:sldMk cId="2488667117" sldId="270"/>
            <ac:spMk id="3" creationId="{EB5B01E3-6F1A-24EA-B203-0A1DC2915C36}"/>
          </ac:spMkLst>
        </pc:spChg>
      </pc:sldChg>
      <pc:sldChg chg="modSp add del mod">
        <pc:chgData name="Conner Heermann" userId="5a7331fd9aa18c11" providerId="LiveId" clId="{0F455CE5-5683-46D1-AA9A-3D8218C50A88}" dt="2022-06-09T00:45:07.512" v="13988" actId="2696"/>
        <pc:sldMkLst>
          <pc:docMk/>
          <pc:sldMk cId="1837655094" sldId="271"/>
        </pc:sldMkLst>
        <pc:spChg chg="mod">
          <ac:chgData name="Conner Heermann" userId="5a7331fd9aa18c11" providerId="LiveId" clId="{0F455CE5-5683-46D1-AA9A-3D8218C50A88}" dt="2022-06-08T02:46:13.791" v="12180" actId="6549"/>
          <ac:spMkLst>
            <pc:docMk/>
            <pc:sldMk cId="1837655094" sldId="271"/>
            <ac:spMk id="3" creationId="{1DE26431-E5AF-21BB-E294-CF9A7A38F7C7}"/>
          </ac:spMkLst>
        </pc:spChg>
      </pc:sldChg>
      <pc:sldChg chg="add del">
        <pc:chgData name="Conner Heermann" userId="5a7331fd9aa18c11" providerId="LiveId" clId="{0F455CE5-5683-46D1-AA9A-3D8218C50A88}" dt="2022-06-08T02:46:10.585" v="12178"/>
        <pc:sldMkLst>
          <pc:docMk/>
          <pc:sldMk cId="3435201591" sldId="271"/>
        </pc:sldMkLst>
      </pc:sldChg>
      <pc:sldChg chg="del">
        <pc:chgData name="Conner Heermann" userId="5a7331fd9aa18c11" providerId="LiveId" clId="{0F455CE5-5683-46D1-AA9A-3D8218C50A88}" dt="2022-06-07T00:06:37.425" v="1549" actId="2696"/>
        <pc:sldMkLst>
          <pc:docMk/>
          <pc:sldMk cId="2015881967" sldId="272"/>
        </pc:sldMkLst>
      </pc:sldChg>
      <pc:sldChg chg="modSp mod">
        <pc:chgData name="Conner Heermann" userId="5a7331fd9aa18c11" providerId="LiveId" clId="{0F455CE5-5683-46D1-AA9A-3D8218C50A88}" dt="2022-06-09T01:03:36.925" v="14861" actId="20577"/>
        <pc:sldMkLst>
          <pc:docMk/>
          <pc:sldMk cId="2133497544" sldId="273"/>
        </pc:sldMkLst>
        <pc:spChg chg="mod">
          <ac:chgData name="Conner Heermann" userId="5a7331fd9aa18c11" providerId="LiveId" clId="{0F455CE5-5683-46D1-AA9A-3D8218C50A88}" dt="2022-06-09T01:00:13.823" v="14426" actId="20577"/>
          <ac:spMkLst>
            <pc:docMk/>
            <pc:sldMk cId="2133497544" sldId="273"/>
            <ac:spMk id="2" creationId="{A8EB8A87-B29F-ACA0-2FB7-3643E3D20308}"/>
          </ac:spMkLst>
        </pc:spChg>
        <pc:spChg chg="mod">
          <ac:chgData name="Conner Heermann" userId="5a7331fd9aa18c11" providerId="LiveId" clId="{0F455CE5-5683-46D1-AA9A-3D8218C50A88}" dt="2022-06-09T01:03:36.925" v="14861" actId="20577"/>
          <ac:spMkLst>
            <pc:docMk/>
            <pc:sldMk cId="2133497544" sldId="273"/>
            <ac:spMk id="3" creationId="{A8D72217-951C-C5D7-81D3-81B5D47D82FD}"/>
          </ac:spMkLst>
        </pc:spChg>
      </pc:sldChg>
      <pc:sldChg chg="modSp mod modNotesTx">
        <pc:chgData name="Conner Heermann" userId="5a7331fd9aa18c11" providerId="LiveId" clId="{0F455CE5-5683-46D1-AA9A-3D8218C50A88}" dt="2022-06-09T01:15:24.738" v="15117"/>
        <pc:sldMkLst>
          <pc:docMk/>
          <pc:sldMk cId="1251815186" sldId="274"/>
        </pc:sldMkLst>
        <pc:spChg chg="mod">
          <ac:chgData name="Conner Heermann" userId="5a7331fd9aa18c11" providerId="LiveId" clId="{0F455CE5-5683-46D1-AA9A-3D8218C50A88}" dt="2022-06-09T00:46:24.242" v="14057" actId="20577"/>
          <ac:spMkLst>
            <pc:docMk/>
            <pc:sldMk cId="1251815186" sldId="274"/>
            <ac:spMk id="2" creationId="{787DAC40-18CC-37FF-537A-C83682A46C70}"/>
          </ac:spMkLst>
        </pc:spChg>
        <pc:spChg chg="mod">
          <ac:chgData name="Conner Heermann" userId="5a7331fd9aa18c11" providerId="LiveId" clId="{0F455CE5-5683-46D1-AA9A-3D8218C50A88}" dt="2022-06-09T01:13:33.805" v="15116" actId="20577"/>
          <ac:spMkLst>
            <pc:docMk/>
            <pc:sldMk cId="1251815186" sldId="274"/>
            <ac:spMk id="3" creationId="{3DCD3D1B-A605-0CF2-A923-7DACF56F4224}"/>
          </ac:spMkLst>
        </pc:spChg>
      </pc:sldChg>
      <pc:sldChg chg="del">
        <pc:chgData name="Conner Heermann" userId="5a7331fd9aa18c11" providerId="LiveId" clId="{0F455CE5-5683-46D1-AA9A-3D8218C50A88}" dt="2022-06-07T02:49:27.253" v="7193" actId="2696"/>
        <pc:sldMkLst>
          <pc:docMk/>
          <pc:sldMk cId="404955836" sldId="275"/>
        </pc:sldMkLst>
      </pc:sldChg>
      <pc:sldChg chg="del">
        <pc:chgData name="Conner Heermann" userId="5a7331fd9aa18c11" providerId="LiveId" clId="{0F455CE5-5683-46D1-AA9A-3D8218C50A88}" dt="2022-06-07T02:49:27.253" v="7193" actId="2696"/>
        <pc:sldMkLst>
          <pc:docMk/>
          <pc:sldMk cId="130807079" sldId="276"/>
        </pc:sldMkLst>
      </pc:sldChg>
      <pc:sldChg chg="del">
        <pc:chgData name="Conner Heermann" userId="5a7331fd9aa18c11" providerId="LiveId" clId="{0F455CE5-5683-46D1-AA9A-3D8218C50A88}" dt="2022-06-07T02:49:27.253" v="7193" actId="2696"/>
        <pc:sldMkLst>
          <pc:docMk/>
          <pc:sldMk cId="3789173939" sldId="277"/>
        </pc:sldMkLst>
      </pc:sldChg>
      <pc:sldChg chg="del">
        <pc:chgData name="Conner Heermann" userId="5a7331fd9aa18c11" providerId="LiveId" clId="{0F455CE5-5683-46D1-AA9A-3D8218C50A88}" dt="2022-06-07T02:49:27.253" v="7193" actId="2696"/>
        <pc:sldMkLst>
          <pc:docMk/>
          <pc:sldMk cId="3880359447" sldId="278"/>
        </pc:sldMkLst>
      </pc:sldChg>
      <pc:sldChg chg="del">
        <pc:chgData name="Conner Heermann" userId="5a7331fd9aa18c11" providerId="LiveId" clId="{0F455CE5-5683-46D1-AA9A-3D8218C50A88}" dt="2022-06-07T02:49:27.253" v="7193" actId="2696"/>
        <pc:sldMkLst>
          <pc:docMk/>
          <pc:sldMk cId="4063974268" sldId="279"/>
        </pc:sldMkLst>
      </pc:sldChg>
      <pc:sldChg chg="del">
        <pc:chgData name="Conner Heermann" userId="5a7331fd9aa18c11" providerId="LiveId" clId="{0F455CE5-5683-46D1-AA9A-3D8218C50A88}" dt="2022-06-07T02:49:27.253" v="7193" actId="2696"/>
        <pc:sldMkLst>
          <pc:docMk/>
          <pc:sldMk cId="4025260900" sldId="280"/>
        </pc:sldMkLst>
      </pc:sldChg>
      <pc:sldChg chg="del">
        <pc:chgData name="Conner Heermann" userId="5a7331fd9aa18c11" providerId="LiveId" clId="{0F455CE5-5683-46D1-AA9A-3D8218C50A88}" dt="2022-06-07T02:49:27.253" v="7193" actId="2696"/>
        <pc:sldMkLst>
          <pc:docMk/>
          <pc:sldMk cId="926476234" sldId="281"/>
        </pc:sldMkLst>
      </pc:sldChg>
      <pc:sldChg chg="del">
        <pc:chgData name="Conner Heermann" userId="5a7331fd9aa18c11" providerId="LiveId" clId="{0F455CE5-5683-46D1-AA9A-3D8218C50A88}" dt="2022-06-07T02:49:27.253" v="7193" actId="2696"/>
        <pc:sldMkLst>
          <pc:docMk/>
          <pc:sldMk cId="1646111198" sldId="282"/>
        </pc:sldMkLst>
      </pc:sldChg>
      <pc:sldChg chg="del">
        <pc:chgData name="Conner Heermann" userId="5a7331fd9aa18c11" providerId="LiveId" clId="{0F455CE5-5683-46D1-AA9A-3D8218C50A88}" dt="2022-06-07T02:49:27.253" v="7193" actId="2696"/>
        <pc:sldMkLst>
          <pc:docMk/>
          <pc:sldMk cId="483047375" sldId="283"/>
        </pc:sldMkLst>
      </pc:sldChg>
      <pc:sldChg chg="del">
        <pc:chgData name="Conner Heermann" userId="5a7331fd9aa18c11" providerId="LiveId" clId="{0F455CE5-5683-46D1-AA9A-3D8218C50A88}" dt="2022-06-07T02:49:17.473" v="7192" actId="2696"/>
        <pc:sldMkLst>
          <pc:docMk/>
          <pc:sldMk cId="1479736266" sldId="284"/>
        </pc:sldMkLst>
      </pc:sldChg>
      <pc:sldChg chg="del">
        <pc:chgData name="Conner Heermann" userId="5a7331fd9aa18c11" providerId="LiveId" clId="{0F455CE5-5683-46D1-AA9A-3D8218C50A88}" dt="2022-06-07T02:49:14.091" v="7191" actId="2696"/>
        <pc:sldMkLst>
          <pc:docMk/>
          <pc:sldMk cId="3064881266" sldId="285"/>
        </pc:sldMkLst>
      </pc:sldChg>
      <pc:sldChg chg="addSp modSp mod">
        <pc:chgData name="Conner Heermann" userId="5a7331fd9aa18c11" providerId="LiveId" clId="{0F455CE5-5683-46D1-AA9A-3D8218C50A88}" dt="2022-06-08T02:29:59.730" v="12122" actId="20577"/>
        <pc:sldMkLst>
          <pc:docMk/>
          <pc:sldMk cId="1529075747" sldId="286"/>
        </pc:sldMkLst>
        <pc:spChg chg="mod">
          <ac:chgData name="Conner Heermann" userId="5a7331fd9aa18c11" providerId="LiveId" clId="{0F455CE5-5683-46D1-AA9A-3D8218C50A88}" dt="2022-06-08T01:07:28.879" v="9073" actId="20577"/>
          <ac:spMkLst>
            <pc:docMk/>
            <pc:sldMk cId="1529075747" sldId="286"/>
            <ac:spMk id="2" creationId="{6D8AF910-511A-CCF1-D950-3D65338CDF2E}"/>
          </ac:spMkLst>
        </pc:spChg>
        <pc:spChg chg="mod">
          <ac:chgData name="Conner Heermann" userId="5a7331fd9aa18c11" providerId="LiveId" clId="{0F455CE5-5683-46D1-AA9A-3D8218C50A88}" dt="2022-06-08T02:29:59.730" v="12122" actId="20577"/>
          <ac:spMkLst>
            <pc:docMk/>
            <pc:sldMk cId="1529075747" sldId="286"/>
            <ac:spMk id="3" creationId="{D2DEFCC2-7CE0-023F-8F01-BC452FB9F3D2}"/>
          </ac:spMkLst>
        </pc:spChg>
        <pc:picChg chg="add mod">
          <ac:chgData name="Conner Heermann" userId="5a7331fd9aa18c11" providerId="LiveId" clId="{0F455CE5-5683-46D1-AA9A-3D8218C50A88}" dt="2022-06-08T01:14:53.159" v="9651" actId="1076"/>
          <ac:picMkLst>
            <pc:docMk/>
            <pc:sldMk cId="1529075747" sldId="286"/>
            <ac:picMk id="4" creationId="{33270AC8-E277-4C45-B888-55BE9F6C2C6B}"/>
          </ac:picMkLst>
        </pc:picChg>
      </pc:sldChg>
      <pc:sldChg chg="modSp mod">
        <pc:chgData name="Conner Heermann" userId="5a7331fd9aa18c11" providerId="LiveId" clId="{0F455CE5-5683-46D1-AA9A-3D8218C50A88}" dt="2022-06-09T01:55:16.876" v="15795" actId="20577"/>
        <pc:sldMkLst>
          <pc:docMk/>
          <pc:sldMk cId="2464526957" sldId="287"/>
        </pc:sldMkLst>
        <pc:spChg chg="mod">
          <ac:chgData name="Conner Heermann" userId="5a7331fd9aa18c11" providerId="LiveId" clId="{0F455CE5-5683-46D1-AA9A-3D8218C50A88}" dt="2022-06-09T01:55:16.876" v="15795" actId="20577"/>
          <ac:spMkLst>
            <pc:docMk/>
            <pc:sldMk cId="2464526957" sldId="287"/>
            <ac:spMk id="3" creationId="{E19FAE64-5C16-AE9E-3887-DEF26262D80C}"/>
          </ac:spMkLst>
        </pc:spChg>
      </pc:sldChg>
      <pc:sldChg chg="addSp delSp modSp mod">
        <pc:chgData name="Conner Heermann" userId="5a7331fd9aa18c11" providerId="LiveId" clId="{0F455CE5-5683-46D1-AA9A-3D8218C50A88}" dt="2022-06-08T23:24:58.860" v="12472" actId="1076"/>
        <pc:sldMkLst>
          <pc:docMk/>
          <pc:sldMk cId="2900030425" sldId="288"/>
        </pc:sldMkLst>
        <pc:spChg chg="mod">
          <ac:chgData name="Conner Heermann" userId="5a7331fd9aa18c11" providerId="LiveId" clId="{0F455CE5-5683-46D1-AA9A-3D8218C50A88}" dt="2022-06-08T02:47:10.458" v="12201" actId="113"/>
          <ac:spMkLst>
            <pc:docMk/>
            <pc:sldMk cId="2900030425" sldId="288"/>
            <ac:spMk id="2" creationId="{9233C28A-4AFB-9594-B0BF-777E33F3515B}"/>
          </ac:spMkLst>
        </pc:spChg>
        <pc:spChg chg="del mod">
          <ac:chgData name="Conner Heermann" userId="5a7331fd9aa18c11" providerId="LiveId" clId="{0F455CE5-5683-46D1-AA9A-3D8218C50A88}" dt="2022-06-08T01:48:50.130" v="11080" actId="21"/>
          <ac:spMkLst>
            <pc:docMk/>
            <pc:sldMk cId="2900030425" sldId="288"/>
            <ac:spMk id="3" creationId="{AAC31292-D6DA-FE09-04D9-2B12965B8A75}"/>
          </ac:spMkLst>
        </pc:spChg>
        <pc:spChg chg="add mod">
          <ac:chgData name="Conner Heermann" userId="5a7331fd9aa18c11" providerId="LiveId" clId="{0F455CE5-5683-46D1-AA9A-3D8218C50A88}" dt="2022-06-08T02:04:07.902" v="11191" actId="113"/>
          <ac:spMkLst>
            <pc:docMk/>
            <pc:sldMk cId="2900030425" sldId="288"/>
            <ac:spMk id="4" creationId="{FD5347AA-8C78-6F9B-C9F5-48616E389D48}"/>
          </ac:spMkLst>
        </pc:spChg>
        <pc:spChg chg="add mod">
          <ac:chgData name="Conner Heermann" userId="5a7331fd9aa18c11" providerId="LiveId" clId="{0F455CE5-5683-46D1-AA9A-3D8218C50A88}" dt="2022-06-08T23:24:58.860" v="12472" actId="1076"/>
          <ac:spMkLst>
            <pc:docMk/>
            <pc:sldMk cId="2900030425" sldId="288"/>
            <ac:spMk id="5" creationId="{822DC8F4-5111-188C-0FD3-4301E7DA7E8C}"/>
          </ac:spMkLst>
        </pc:spChg>
        <pc:picChg chg="add mod">
          <ac:chgData name="Conner Heermann" userId="5a7331fd9aa18c11" providerId="LiveId" clId="{0F455CE5-5683-46D1-AA9A-3D8218C50A88}" dt="2022-06-08T01:52:42.665" v="11097" actId="1076"/>
          <ac:picMkLst>
            <pc:docMk/>
            <pc:sldMk cId="2900030425" sldId="288"/>
            <ac:picMk id="2050" creationId="{AC5D37BE-6540-7F69-E92A-AC2611787056}"/>
          </ac:picMkLst>
        </pc:picChg>
        <pc:picChg chg="add mod">
          <ac:chgData name="Conner Heermann" userId="5a7331fd9aa18c11" providerId="LiveId" clId="{0F455CE5-5683-46D1-AA9A-3D8218C50A88}" dt="2022-06-08T02:01:24.810" v="11100" actId="1076"/>
          <ac:picMkLst>
            <pc:docMk/>
            <pc:sldMk cId="2900030425" sldId="288"/>
            <ac:picMk id="2052" creationId="{315DB7C6-4F2C-61F3-743E-96CCA2EB15B1}"/>
          </ac:picMkLst>
        </pc:picChg>
      </pc:sldChg>
      <pc:sldChg chg="addSp modSp new mod ord">
        <pc:chgData name="Conner Heermann" userId="5a7331fd9aa18c11" providerId="LiveId" clId="{0F455CE5-5683-46D1-AA9A-3D8218C50A88}" dt="2022-06-08T00:45:28.648" v="8384"/>
        <pc:sldMkLst>
          <pc:docMk/>
          <pc:sldMk cId="100442025" sldId="289"/>
        </pc:sldMkLst>
        <pc:spChg chg="add mod">
          <ac:chgData name="Conner Heermann" userId="5a7331fd9aa18c11" providerId="LiveId" clId="{0F455CE5-5683-46D1-AA9A-3D8218C50A88}" dt="2022-06-07T02:53:50.845" v="7223" actId="1076"/>
          <ac:spMkLst>
            <pc:docMk/>
            <pc:sldMk cId="100442025" sldId="289"/>
            <ac:spMk id="4" creationId="{8ADA7239-5036-1441-28D5-9697DD85224C}"/>
          </ac:spMkLst>
        </pc:spChg>
        <pc:spChg chg="add mod">
          <ac:chgData name="Conner Heermann" userId="5a7331fd9aa18c11" providerId="LiveId" clId="{0F455CE5-5683-46D1-AA9A-3D8218C50A88}" dt="2022-06-07T02:54:44.547" v="7226" actId="1076"/>
          <ac:spMkLst>
            <pc:docMk/>
            <pc:sldMk cId="100442025" sldId="289"/>
            <ac:spMk id="7" creationId="{4FFC8B20-E1E0-191D-21B1-9BCDC82207B9}"/>
          </ac:spMkLst>
        </pc:spChg>
        <pc:picChg chg="add mod">
          <ac:chgData name="Conner Heermann" userId="5a7331fd9aa18c11" providerId="LiveId" clId="{0F455CE5-5683-46D1-AA9A-3D8218C50A88}" dt="2022-06-07T02:53:44.234" v="7222" actId="1076"/>
          <ac:picMkLst>
            <pc:docMk/>
            <pc:sldMk cId="100442025" sldId="289"/>
            <ac:picMk id="1026" creationId="{56E8259F-1F11-FACA-3961-B0D62200E209}"/>
          </ac:picMkLst>
        </pc:picChg>
        <pc:picChg chg="add mod">
          <ac:chgData name="Conner Heermann" userId="5a7331fd9aa18c11" providerId="LiveId" clId="{0F455CE5-5683-46D1-AA9A-3D8218C50A88}" dt="2022-06-07T02:53:57.789" v="7224" actId="14100"/>
          <ac:picMkLst>
            <pc:docMk/>
            <pc:sldMk cId="100442025" sldId="289"/>
            <ac:picMk id="1028" creationId="{9CB46F94-9D83-9779-029A-9E45D619D736}"/>
          </ac:picMkLst>
        </pc:picChg>
      </pc:sldChg>
      <pc:sldChg chg="modSp new del mod">
        <pc:chgData name="Conner Heermann" userId="5a7331fd9aa18c11" providerId="LiveId" clId="{0F455CE5-5683-46D1-AA9A-3D8218C50A88}" dt="2022-06-09T00:45:14.568" v="13989" actId="2696"/>
        <pc:sldMkLst>
          <pc:docMk/>
          <pc:sldMk cId="1328232460" sldId="290"/>
        </pc:sldMkLst>
        <pc:spChg chg="mod">
          <ac:chgData name="Conner Heermann" userId="5a7331fd9aa18c11" providerId="LiveId" clId="{0F455CE5-5683-46D1-AA9A-3D8218C50A88}" dt="2022-06-07T01:33:03.909" v="4127" actId="20577"/>
          <ac:spMkLst>
            <pc:docMk/>
            <pc:sldMk cId="1328232460" sldId="290"/>
            <ac:spMk id="2" creationId="{55D43FFB-1282-985B-D9EB-28C0B00BCD83}"/>
          </ac:spMkLst>
        </pc:spChg>
      </pc:sldChg>
      <pc:sldChg chg="addSp delSp modSp new mod modNotesTx">
        <pc:chgData name="Conner Heermann" userId="5a7331fd9aa18c11" providerId="LiveId" clId="{0F455CE5-5683-46D1-AA9A-3D8218C50A88}" dt="2022-06-08T02:44:58.139" v="12174" actId="20577"/>
        <pc:sldMkLst>
          <pc:docMk/>
          <pc:sldMk cId="11107117" sldId="291"/>
        </pc:sldMkLst>
        <pc:spChg chg="mod">
          <ac:chgData name="Conner Heermann" userId="5a7331fd9aa18c11" providerId="LiveId" clId="{0F455CE5-5683-46D1-AA9A-3D8218C50A88}" dt="2022-06-07T01:51:10.139" v="4372" actId="20577"/>
          <ac:spMkLst>
            <pc:docMk/>
            <pc:sldMk cId="11107117" sldId="291"/>
            <ac:spMk id="2" creationId="{95DEDB3F-0739-3350-1CB9-1322B33624B3}"/>
          </ac:spMkLst>
        </pc:spChg>
        <pc:spChg chg="del">
          <ac:chgData name="Conner Heermann" userId="5a7331fd9aa18c11" providerId="LiveId" clId="{0F455CE5-5683-46D1-AA9A-3D8218C50A88}" dt="2022-06-07T01:48:13.633" v="4328" actId="21"/>
          <ac:spMkLst>
            <pc:docMk/>
            <pc:sldMk cId="11107117" sldId="291"/>
            <ac:spMk id="3" creationId="{3AD1476B-D9F3-D0B9-6609-4914B496C8C1}"/>
          </ac:spMkLst>
        </pc:spChg>
        <pc:spChg chg="add mod">
          <ac:chgData name="Conner Heermann" userId="5a7331fd9aa18c11" providerId="LiveId" clId="{0F455CE5-5683-46D1-AA9A-3D8218C50A88}" dt="2022-06-07T02:08:11.200" v="5396" actId="20577"/>
          <ac:spMkLst>
            <pc:docMk/>
            <pc:sldMk cId="11107117" sldId="291"/>
            <ac:spMk id="4" creationId="{AB384BA8-BF01-A4B7-7027-316223FE598F}"/>
          </ac:spMkLst>
        </pc:spChg>
        <pc:spChg chg="add mod">
          <ac:chgData name="Conner Heermann" userId="5a7331fd9aa18c11" providerId="LiveId" clId="{0F455CE5-5683-46D1-AA9A-3D8218C50A88}" dt="2022-06-08T01:00:46.799" v="8995" actId="20577"/>
          <ac:spMkLst>
            <pc:docMk/>
            <pc:sldMk cId="11107117" sldId="291"/>
            <ac:spMk id="5" creationId="{7F985B2D-5A47-DCB2-5DDF-1EFE0FD42BAA}"/>
          </ac:spMkLst>
        </pc:spChg>
      </pc:sldChg>
      <pc:sldChg chg="addSp delSp modSp new mod">
        <pc:chgData name="Conner Heermann" userId="5a7331fd9aa18c11" providerId="LiveId" clId="{0F455CE5-5683-46D1-AA9A-3D8218C50A88}" dt="2022-06-09T00:57:24.609" v="14067" actId="1076"/>
        <pc:sldMkLst>
          <pc:docMk/>
          <pc:sldMk cId="115472844" sldId="292"/>
        </pc:sldMkLst>
        <pc:spChg chg="mod">
          <ac:chgData name="Conner Heermann" userId="5a7331fd9aa18c11" providerId="LiveId" clId="{0F455CE5-5683-46D1-AA9A-3D8218C50A88}" dt="2022-06-07T02:49:39.475" v="7204" actId="20577"/>
          <ac:spMkLst>
            <pc:docMk/>
            <pc:sldMk cId="115472844" sldId="292"/>
            <ac:spMk id="2" creationId="{52D6D6C7-350C-9E99-BF86-C6AC5E6690BB}"/>
          </ac:spMkLst>
        </pc:spChg>
        <pc:spChg chg="del">
          <ac:chgData name="Conner Heermann" userId="5a7331fd9aa18c11" providerId="LiveId" clId="{0F455CE5-5683-46D1-AA9A-3D8218C50A88}" dt="2022-06-09T00:47:44.401" v="14063" actId="21"/>
          <ac:spMkLst>
            <pc:docMk/>
            <pc:sldMk cId="115472844" sldId="292"/>
            <ac:spMk id="3" creationId="{C4A44A77-34BF-6FCD-B7C1-B64BBED56A63}"/>
          </ac:spMkLst>
        </pc:spChg>
        <pc:picChg chg="add mod">
          <ac:chgData name="Conner Heermann" userId="5a7331fd9aa18c11" providerId="LiveId" clId="{0F455CE5-5683-46D1-AA9A-3D8218C50A88}" dt="2022-06-09T00:57:24.609" v="14067" actId="1076"/>
          <ac:picMkLst>
            <pc:docMk/>
            <pc:sldMk cId="115472844" sldId="292"/>
            <ac:picMk id="10242" creationId="{A138DAEC-FCCD-96ED-850B-E1435889DD53}"/>
          </ac:picMkLst>
        </pc:picChg>
      </pc:sldChg>
      <pc:sldChg chg="modSp new mod">
        <pc:chgData name="Conner Heermann" userId="5a7331fd9aa18c11" providerId="LiveId" clId="{0F455CE5-5683-46D1-AA9A-3D8218C50A88}" dt="2022-06-09T01:35:37.025" v="15136" actId="255"/>
        <pc:sldMkLst>
          <pc:docMk/>
          <pc:sldMk cId="2744152307" sldId="293"/>
        </pc:sldMkLst>
        <pc:spChg chg="mod">
          <ac:chgData name="Conner Heermann" userId="5a7331fd9aa18c11" providerId="LiveId" clId="{0F455CE5-5683-46D1-AA9A-3D8218C50A88}" dt="2022-06-07T02:49:48.479" v="7215" actId="20577"/>
          <ac:spMkLst>
            <pc:docMk/>
            <pc:sldMk cId="2744152307" sldId="293"/>
            <ac:spMk id="2" creationId="{7956CA83-47C6-7063-F7D5-8338E2F89B81}"/>
          </ac:spMkLst>
        </pc:spChg>
        <pc:spChg chg="mod">
          <ac:chgData name="Conner Heermann" userId="5a7331fd9aa18c11" providerId="LiveId" clId="{0F455CE5-5683-46D1-AA9A-3D8218C50A88}" dt="2022-06-09T01:35:37.025" v="15136" actId="255"/>
          <ac:spMkLst>
            <pc:docMk/>
            <pc:sldMk cId="2744152307" sldId="293"/>
            <ac:spMk id="3" creationId="{CE4BB8A7-2B76-6B90-8435-9B5F7B05AE58}"/>
          </ac:spMkLst>
        </pc:spChg>
      </pc:sldChg>
      <pc:sldChg chg="modSp new del mod">
        <pc:chgData name="Conner Heermann" userId="5a7331fd9aa18c11" providerId="LiveId" clId="{0F455CE5-5683-46D1-AA9A-3D8218C50A88}" dt="2022-06-09T00:47:36.617" v="14062" actId="2696"/>
        <pc:sldMkLst>
          <pc:docMk/>
          <pc:sldMk cId="2796938721" sldId="294"/>
        </pc:sldMkLst>
        <pc:spChg chg="mod">
          <ac:chgData name="Conner Heermann" userId="5a7331fd9aa18c11" providerId="LiveId" clId="{0F455CE5-5683-46D1-AA9A-3D8218C50A88}" dt="2022-06-08T00:26:05.670" v="7937" actId="20577"/>
          <ac:spMkLst>
            <pc:docMk/>
            <pc:sldMk cId="2796938721" sldId="294"/>
            <ac:spMk id="2" creationId="{E6F5CCE7-3D0A-466F-D341-C559F1708A88}"/>
          </ac:spMkLst>
        </pc:spChg>
        <pc:spChg chg="mod">
          <ac:chgData name="Conner Heermann" userId="5a7331fd9aa18c11" providerId="LiveId" clId="{0F455CE5-5683-46D1-AA9A-3D8218C50A88}" dt="2022-06-08T01:13:18.005" v="9642" actId="5793"/>
          <ac:spMkLst>
            <pc:docMk/>
            <pc:sldMk cId="2796938721" sldId="294"/>
            <ac:spMk id="3" creationId="{63552B85-B90C-8C9C-0A64-FE0C7E750CD7}"/>
          </ac:spMkLst>
        </pc:spChg>
      </pc:sldChg>
      <pc:sldChg chg="modSp new del mod">
        <pc:chgData name="Conner Heermann" userId="5a7331fd9aa18c11" providerId="LiveId" clId="{0F455CE5-5683-46D1-AA9A-3D8218C50A88}" dt="2022-06-09T00:45:23.397" v="13990" actId="2696"/>
        <pc:sldMkLst>
          <pc:docMk/>
          <pc:sldMk cId="4195972200" sldId="295"/>
        </pc:sldMkLst>
        <pc:spChg chg="mod">
          <ac:chgData name="Conner Heermann" userId="5a7331fd9aa18c11" providerId="LiveId" clId="{0F455CE5-5683-46D1-AA9A-3D8218C50A88}" dt="2022-06-08T01:38:40.983" v="10738" actId="20577"/>
          <ac:spMkLst>
            <pc:docMk/>
            <pc:sldMk cId="4195972200" sldId="295"/>
            <ac:spMk id="2" creationId="{A03F67B0-1A57-05C1-7135-EBF6E6810DB2}"/>
          </ac:spMkLst>
        </pc:spChg>
      </pc:sldChg>
      <pc:sldChg chg="modSp new mod modNotesTx">
        <pc:chgData name="Conner Heermann" userId="5a7331fd9aa18c11" providerId="LiveId" clId="{0F455CE5-5683-46D1-AA9A-3D8218C50A88}" dt="2022-06-09T01:36:18.045" v="15167" actId="20577"/>
        <pc:sldMkLst>
          <pc:docMk/>
          <pc:sldMk cId="2886787177" sldId="296"/>
        </pc:sldMkLst>
        <pc:spChg chg="mod">
          <ac:chgData name="Conner Heermann" userId="5a7331fd9aa18c11" providerId="LiveId" clId="{0F455CE5-5683-46D1-AA9A-3D8218C50A88}" dt="2022-06-08T02:17:09.503" v="11677" actId="5793"/>
          <ac:spMkLst>
            <pc:docMk/>
            <pc:sldMk cId="2886787177" sldId="296"/>
            <ac:spMk id="2" creationId="{8199591D-D9F7-9BA4-4FEC-CC3F35AA7559}"/>
          </ac:spMkLst>
        </pc:spChg>
        <pc:spChg chg="mod">
          <ac:chgData name="Conner Heermann" userId="5a7331fd9aa18c11" providerId="LiveId" clId="{0F455CE5-5683-46D1-AA9A-3D8218C50A88}" dt="2022-06-09T01:36:18.045" v="15167" actId="20577"/>
          <ac:spMkLst>
            <pc:docMk/>
            <pc:sldMk cId="2886787177" sldId="296"/>
            <ac:spMk id="3" creationId="{C30D76C2-5DF6-C30D-0E96-1733DF55C0E6}"/>
          </ac:spMkLst>
        </pc:spChg>
      </pc:sldChg>
      <pc:sldChg chg="addSp delSp modSp new mod modNotesTx">
        <pc:chgData name="Conner Heermann" userId="5a7331fd9aa18c11" providerId="LiveId" clId="{0F455CE5-5683-46D1-AA9A-3D8218C50A88}" dt="2022-06-08T23:37:32.325" v="12481"/>
        <pc:sldMkLst>
          <pc:docMk/>
          <pc:sldMk cId="669765385" sldId="297"/>
        </pc:sldMkLst>
        <pc:spChg chg="del">
          <ac:chgData name="Conner Heermann" userId="5a7331fd9aa18c11" providerId="LiveId" clId="{0F455CE5-5683-46D1-AA9A-3D8218C50A88}" dt="2022-06-08T23:31:00.153" v="12474" actId="21"/>
          <ac:spMkLst>
            <pc:docMk/>
            <pc:sldMk cId="669765385" sldId="297"/>
            <ac:spMk id="2" creationId="{4E623BC7-7816-13BD-820D-C69FF4B04DE2}"/>
          </ac:spMkLst>
        </pc:spChg>
        <pc:spChg chg="del">
          <ac:chgData name="Conner Heermann" userId="5a7331fd9aa18c11" providerId="LiveId" clId="{0F455CE5-5683-46D1-AA9A-3D8218C50A88}" dt="2022-06-08T23:31:04.268" v="12475" actId="21"/>
          <ac:spMkLst>
            <pc:docMk/>
            <pc:sldMk cId="669765385" sldId="297"/>
            <ac:spMk id="3" creationId="{6196419F-C818-0F71-5D79-65A0303D4318}"/>
          </ac:spMkLst>
        </pc:spChg>
        <pc:picChg chg="add mod">
          <ac:chgData name="Conner Heermann" userId="5a7331fd9aa18c11" providerId="LiveId" clId="{0F455CE5-5683-46D1-AA9A-3D8218C50A88}" dt="2022-06-08T23:33:54.771" v="12480" actId="1076"/>
          <ac:picMkLst>
            <pc:docMk/>
            <pc:sldMk cId="669765385" sldId="297"/>
            <ac:picMk id="4" creationId="{FA1EC807-E932-E2ED-3567-1D299AA58A07}"/>
          </ac:picMkLst>
        </pc:picChg>
      </pc:sldChg>
      <pc:sldChg chg="modSp new mod ord modNotesTx">
        <pc:chgData name="Conner Heermann" userId="5a7331fd9aa18c11" providerId="LiveId" clId="{0F455CE5-5683-46D1-AA9A-3D8218C50A88}" dt="2022-06-09T10:15:20.966" v="16916" actId="20577"/>
        <pc:sldMkLst>
          <pc:docMk/>
          <pc:sldMk cId="4171536733" sldId="298"/>
        </pc:sldMkLst>
        <pc:spChg chg="mod">
          <ac:chgData name="Conner Heermann" userId="5a7331fd9aa18c11" providerId="LiveId" clId="{0F455CE5-5683-46D1-AA9A-3D8218C50A88}" dt="2022-06-09T10:13:51.374" v="16824" actId="20577"/>
          <ac:spMkLst>
            <pc:docMk/>
            <pc:sldMk cId="4171536733" sldId="298"/>
            <ac:spMk id="2" creationId="{78D71DAE-02E0-15CC-99BD-DE4494F2C10D}"/>
          </ac:spMkLst>
        </pc:spChg>
        <pc:spChg chg="mod">
          <ac:chgData name="Conner Heermann" userId="5a7331fd9aa18c11" providerId="LiveId" clId="{0F455CE5-5683-46D1-AA9A-3D8218C50A88}" dt="2022-06-09T02:24:38.272" v="16709" actId="5793"/>
          <ac:spMkLst>
            <pc:docMk/>
            <pc:sldMk cId="4171536733" sldId="298"/>
            <ac:spMk id="3" creationId="{81232040-3717-0B07-0BB1-8EACE6C3658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4DA04C-5392-490C-8AC8-3CE727E3CE3C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A4D21-4EFA-4E0D-95CC-FB597C266A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35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yewiki.org/Progressive_Supranuclear_Pals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Atypical Parkinsonian Disorders (APDs) seems to be the preferred term in the literature to describe the 4 most common “Parkinson’s Plus Syndromes”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70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*APDs are subdivided into Tauopathies and Synucleinopathies based on the type of abnormally accumulated protein that contributes to neurodegenerative damage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Petsani</a:t>
            </a:r>
            <a:r>
              <a:rPr lang="en-US" dirty="0"/>
              <a:t> C, </a:t>
            </a:r>
            <a:r>
              <a:rPr lang="en-US" dirty="0" err="1"/>
              <a:t>Aloizou</a:t>
            </a:r>
            <a:r>
              <a:rPr lang="en-US" dirty="0"/>
              <a:t> AM, </a:t>
            </a:r>
            <a:r>
              <a:rPr lang="en-US" dirty="0" err="1"/>
              <a:t>Siokas</a:t>
            </a:r>
            <a:r>
              <a:rPr lang="en-US" dirty="0"/>
              <a:t> V, et al. Therapeutic Application of </a:t>
            </a:r>
            <a:r>
              <a:rPr lang="en-US" dirty="0" err="1"/>
              <a:t>rTMS</a:t>
            </a:r>
            <a:r>
              <a:rPr lang="en-US" dirty="0"/>
              <a:t> in Atypical Parkinsonian Disorders. </a:t>
            </a:r>
            <a:r>
              <a:rPr lang="en-US" dirty="0" err="1"/>
              <a:t>Behav</a:t>
            </a:r>
            <a:r>
              <a:rPr lang="en-US" dirty="0"/>
              <a:t> Neurol. 2021;2021:3419907. Published 2021 Dec 23. doi:10.1155/2021/3419907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169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Deutschländer AB, Ross OA, Dickson DW,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Wszolek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ZK. Atypical parkinsonian syndromes: a general neurologist's perspective. 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Eur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J Neurol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 2018;25(1):41-58. doi:10.1111/ene.13412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726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Litvan I,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Agid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Y, Goetz C, et al. Accuracy of the clinical diagnosis of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corticobasal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degeneration: a clinicopathologic study.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Neurology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. 1997;48(1):119-125. doi:10.1212/wnl.48.1.119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>
              <a:solidFill>
                <a:srgbClr val="212121"/>
              </a:solidFill>
              <a:effectLst/>
              <a:latin typeface="BlinkMacSystemFon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Deutschländer AB, Ross OA, Dickson DW,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Wszolek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ZK. Atypical parkinsonian syndromes: a general neurologist's perspective. 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Eur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J Neurol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 2018;25(1):41-58. doi:10.1111/ene.13412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516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Petsani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C,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Aloizou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AM,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Siokas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V, et al. Therapeutic Application of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rTMS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in Atypical Parkinsonian Disorders. 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Behav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Neurol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 2021;2021:3419907. Published 2021 Dec 23. doi:10.1155/2021/3419907</a:t>
            </a:r>
            <a:endParaRPr lang="en-US" b="0" i="0" dirty="0">
              <a:solidFill>
                <a:srgbClr val="303030"/>
              </a:solidFill>
              <a:effectLst/>
              <a:latin typeface="Cambria" panose="02040503050406030204" pitchFamily="18" charset="0"/>
            </a:endParaRPr>
          </a:p>
          <a:p>
            <a:endParaRPr lang="en-US" b="0" i="0" dirty="0">
              <a:solidFill>
                <a:srgbClr val="303030"/>
              </a:solidFill>
              <a:effectLst/>
              <a:latin typeface="Cambria" panose="02040503050406030204" pitchFamily="18" charset="0"/>
            </a:endParaRPr>
          </a:p>
          <a:p>
            <a:r>
              <a:rPr lang="en-US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Liang X., Liu K., Guo L. Repetitive transcranial magnetic stimulation (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rTMS</a:t>
            </a:r>
            <a:r>
              <a:rPr lang="en-US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): a possible novel therapeutic approach to dementia with Lewy bodies. </a:t>
            </a:r>
            <a:r>
              <a:rPr lang="en-US" b="0" i="1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Medical Hypotheses . </a:t>
            </a:r>
            <a:r>
              <a:rPr lang="en-US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2010;</a:t>
            </a:r>
            <a:r>
              <a:rPr lang="en-US" b="1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74</a:t>
            </a:r>
            <a:r>
              <a:rPr lang="en-US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(5):877–879.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doi</a:t>
            </a:r>
            <a:r>
              <a:rPr lang="en-US" b="0" i="0" dirty="0">
                <a:solidFill>
                  <a:srgbClr val="303030"/>
                </a:solidFill>
                <a:effectLst/>
                <a:latin typeface="Cambria" panose="02040503050406030204" pitchFamily="18" charset="0"/>
              </a:rPr>
              <a:t>: 10.1016/j.mehy.2009.11.020.</a:t>
            </a:r>
          </a:p>
          <a:p>
            <a:endParaRPr lang="en-US" b="0" i="0" dirty="0">
              <a:solidFill>
                <a:srgbClr val="303030"/>
              </a:solidFill>
              <a:effectLst/>
              <a:latin typeface="Cambria" panose="02040503050406030204" pitchFamily="18" charset="0"/>
            </a:endParaRPr>
          </a:p>
          <a:p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Gomperts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SN. Lewy Body Dementias: Dementia With Lewy Bodies and Parkinson Disease Dementia. 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Continuum (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Minneap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Minn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)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 2016;22(2 Dementia):435-463. doi:10.1212/CON.0000000000000309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846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Petsani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C,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Aloizou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AM,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Siokas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V, et al. Therapeutic Application of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rTMS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in Atypical Parkinsonian Disorders. 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Behav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Neurol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 2021;2021:3419907. Published 2021 Dec 23. doi:10.1155/2021/3419907</a:t>
            </a:r>
            <a:endParaRPr lang="en-US" b="0" i="0" dirty="0">
              <a:solidFill>
                <a:srgbClr val="303030"/>
              </a:solidFill>
              <a:effectLst/>
              <a:latin typeface="Cambria" panose="02040503050406030204" pitchFamily="18" charset="0"/>
            </a:endParaRPr>
          </a:p>
          <a:p>
            <a:endParaRPr lang="en-US" dirty="0"/>
          </a:p>
          <a:p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Deutschländer AB, Ross OA, Dickson DW,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Wszolek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ZK. Atypical parkinsonian syndromes: a general neurologist's perspective. 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Eur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J Neurol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 2018;25(1):41-58. doi:10.1111/ene.13412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743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Progressive Supranuclear Palsy – </a:t>
            </a:r>
            <a:r>
              <a:rPr lang="en-US" dirty="0" err="1">
                <a:hlinkClick r:id="rId3"/>
              </a:rPr>
              <a:t>EyeWiki</a:t>
            </a:r>
            <a:endParaRPr lang="en-US" dirty="0"/>
          </a:p>
          <a:p>
            <a:endParaRPr lang="en-US" dirty="0"/>
          </a:p>
          <a:p>
            <a:r>
              <a:rPr lang="en-US" dirty="0" err="1">
                <a:effectLst/>
              </a:rPr>
              <a:t>Petsani</a:t>
            </a:r>
            <a:r>
              <a:rPr lang="en-US" dirty="0">
                <a:effectLst/>
              </a:rPr>
              <a:t> C, </a:t>
            </a:r>
            <a:r>
              <a:rPr lang="en-US" dirty="0" err="1">
                <a:effectLst/>
              </a:rPr>
              <a:t>Aloizou</a:t>
            </a:r>
            <a:r>
              <a:rPr lang="en-US" dirty="0">
                <a:effectLst/>
              </a:rPr>
              <a:t> AM, </a:t>
            </a:r>
            <a:r>
              <a:rPr lang="en-US" dirty="0" err="1">
                <a:effectLst/>
              </a:rPr>
              <a:t>Siokas</a:t>
            </a:r>
            <a:r>
              <a:rPr lang="en-US" dirty="0">
                <a:effectLst/>
              </a:rPr>
              <a:t> V, et al. Therapeutic Application of </a:t>
            </a:r>
            <a:r>
              <a:rPr lang="en-US" dirty="0" err="1">
                <a:effectLst/>
              </a:rPr>
              <a:t>rTMS</a:t>
            </a:r>
            <a:r>
              <a:rPr lang="en-US" dirty="0">
                <a:effectLst/>
              </a:rPr>
              <a:t> in Atypical Parkinsonian Disorders. </a:t>
            </a:r>
            <a:r>
              <a:rPr lang="en-US" i="1" dirty="0" err="1">
                <a:effectLst/>
              </a:rPr>
              <a:t>Behav</a:t>
            </a:r>
            <a:r>
              <a:rPr lang="en-US" i="1" dirty="0">
                <a:effectLst/>
              </a:rPr>
              <a:t> Neurol</a:t>
            </a:r>
            <a:r>
              <a:rPr lang="en-US" dirty="0">
                <a:effectLst/>
              </a:rPr>
              <a:t>. 2021;2021:3419907. Published 2021 Dec 23. doi:10.1155/2021/3419907</a:t>
            </a:r>
          </a:p>
          <a:p>
            <a:endParaRPr lang="en-US" dirty="0">
              <a:effectLst/>
            </a:endParaRPr>
          </a:p>
          <a:p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Deutschländer AB, Ross OA, Dickson DW,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Wszolek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ZK. Atypical parkinsonian syndromes: a general neurologist's perspective. 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Eur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J Neurol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 2018;25(1):41-58. doi:10.1111/ene.13412</a:t>
            </a:r>
            <a:endParaRPr lang="en-US" dirty="0">
              <a:effectLst/>
            </a:endParaRPr>
          </a:p>
          <a:p>
            <a:endParaRPr lang="en-US" dirty="0">
              <a:effectLst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05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Deutschländer AB, Ross OA, Dickson DW,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Wszolek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ZK. Atypical parkinsonian syndromes: a general neurologist's perspective. 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Eur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J Neurol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 2018;25(1):41-58. doi:10.1111/ene.13412</a:t>
            </a:r>
          </a:p>
          <a:p>
            <a:endParaRPr lang="en-US" b="0" i="0" dirty="0">
              <a:solidFill>
                <a:srgbClr val="30303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Petsani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C,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Aloizou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AM,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Siokas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V, et al. Therapeutic Application of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rTMS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in Atypical Parkinsonian Disorders. 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Behav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Neurol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 2021;2021:3419907. Published 2021 Dec 23. doi:10.1155/2021/3419907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782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Petsani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C,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Aloizou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AM,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Siokas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V, et al. Therapeutic Application of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rTMS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in Atypical Parkinsonian Disorders. 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Behav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Neurol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 2021;2021:3419907. Published 2021 Dec 23. doi:10.1155/2021/3419907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811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*</a:t>
            </a:r>
            <a:r>
              <a:rPr lang="en-US" sz="1200" dirty="0"/>
              <a:t>Frontotemporal Dementia with Chromosome 17 (FTDP-17), Pick’s Disease, Pallidonigral Degeneration, Wilson’s Disease, and Parkinsonian-Dementia Complex of Guam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26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Environmental </a:t>
            </a:r>
          </a:p>
          <a:p>
            <a:r>
              <a:rPr lang="en-US" dirty="0"/>
              <a:t>Exposure to chemicals – pesticides, chlorinated solvents (lubricant, coolants), manganese in welding fumes </a:t>
            </a:r>
          </a:p>
          <a:p>
            <a:r>
              <a:rPr lang="en-US" dirty="0"/>
              <a:t>Head Injuries – concussions etc.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125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12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Levadopa side effects: severe drowsiness, uncontrolled muscle movements, worsening tremor, severe N/V, confusion and/or hallucination, depression, seizure, severe NS reaction (flu like symptoms)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65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Petsani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C,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Aloizou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AM,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Siokas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V, et al. Therapeutic Application of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rTMS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in Atypical Parkinsonian Disorders. 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Behav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Neurol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 2021;2021:3419907. Published 2021 Dec 23. doi:10.1155/2021/3419907</a:t>
            </a:r>
          </a:p>
          <a:p>
            <a:endParaRPr lang="en-US" b="0" i="0" dirty="0">
              <a:solidFill>
                <a:srgbClr val="303030"/>
              </a:solidFill>
              <a:effectLst/>
              <a:latin typeface="Roboto" panose="02000000000000000000" pitchFamily="2" charset="0"/>
            </a:endParaRPr>
          </a:p>
          <a:p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Proposed use for other neurodegenerative diseases such as Alzheimer's and for depression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93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Vance RC, Healy DG, Galvin R, French HP. Dual tasking with the timed "up &amp; go" test improves detection of risk of falls in people with Parkinson disease.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Phys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BlinkMacSystemFont"/>
              </a:rPr>
              <a:t>Ther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. 2015;95(1):95-102. doi:10.2522/ptj.20130386</a:t>
            </a:r>
            <a:endParaRPr lang="en-US" sz="1200" cap="none" dirty="0"/>
          </a:p>
          <a:p>
            <a:endParaRPr lang="en-US" sz="1200" dirty="0"/>
          </a:p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81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Rafferty MR, Schmidt PN, Luo ST, et al. Regular exercise, quality of life, and mobility in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parkinson’s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disease: a longitudinal analysis of national </a:t>
            </a:r>
            <a:r>
              <a:rPr lang="en-US" b="0" i="0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parkinson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foundation quality improvement initiative data. </a:t>
            </a:r>
            <a:r>
              <a:rPr lang="en-US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J </a:t>
            </a:r>
            <a:r>
              <a:rPr lang="en-US" b="0" i="1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Parkinsons</a:t>
            </a:r>
            <a:r>
              <a:rPr lang="en-US" b="0" i="1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Dis</a:t>
            </a:r>
            <a:r>
              <a:rPr lang="en-US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. 2017;7(1):193-202. doi:10.3233/JPD-160912</a:t>
            </a:r>
            <a:endParaRPr lang="fr-F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Morris ME, Martin CL, </a:t>
            </a:r>
            <a:r>
              <a:rPr lang="en-US" b="0" i="0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Schenkman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 ML. Striding out with Parkinson disease: evidence-based physical therapy for gait disorders. </a:t>
            </a:r>
            <a:r>
              <a:rPr lang="en-US" b="0" i="1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Phys </a:t>
            </a:r>
            <a:r>
              <a:rPr lang="en-US" b="0" i="1" dirty="0" err="1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Ther</a:t>
            </a:r>
            <a:r>
              <a:rPr lang="en-US" b="0" i="0" dirty="0">
                <a:solidFill>
                  <a:srgbClr val="303030"/>
                </a:solidFill>
                <a:effectLst/>
                <a:latin typeface="Roboto" panose="02000000000000000000" pitchFamily="2" charset="0"/>
              </a:rPr>
              <a:t>. 2010;90(2):280-288. doi:10.2522/ptj.20090091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5603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Sparrow D, DeAngelis TR, </a:t>
            </a:r>
            <a:r>
              <a:rPr lang="en-US" b="0" i="0" dirty="0" err="1">
                <a:solidFill>
                  <a:srgbClr val="212121"/>
                </a:solidFill>
                <a:effectLst/>
                <a:latin typeface="BlinkMacSystemFont"/>
              </a:rPr>
              <a:t>Hendron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 K, Thomas CA, Saint-Hilaire M, Ellis T. Highly Challenging Balance Program Reduces Fall Rate in Parkinson Disease. </a:t>
            </a:r>
            <a:r>
              <a:rPr lang="en-US" b="0" i="1" dirty="0">
                <a:solidFill>
                  <a:srgbClr val="212121"/>
                </a:solidFill>
                <a:effectLst/>
                <a:latin typeface="BlinkMacSystemFont"/>
              </a:rPr>
              <a:t>J Neurol Phys </a:t>
            </a:r>
            <a:r>
              <a:rPr lang="en-US" b="0" i="1" dirty="0" err="1">
                <a:solidFill>
                  <a:srgbClr val="212121"/>
                </a:solidFill>
                <a:effectLst/>
                <a:latin typeface="BlinkMacSystemFont"/>
              </a:rPr>
              <a:t>Ther</a:t>
            </a:r>
            <a:r>
              <a:rPr lang="en-US" b="0" i="0" dirty="0">
                <a:solidFill>
                  <a:srgbClr val="212121"/>
                </a:solidFill>
                <a:effectLst/>
                <a:latin typeface="BlinkMacSystemFont"/>
              </a:rPr>
              <a:t>. 2016;40(1):24-30. doi:10.1097/NPT.0000000000000111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A4D21-4EFA-4E0D-95CC-FB597C266A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0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A06AEE-2D2D-72E8-BE31-3E5D14AC04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DB2468-01B9-E4AF-904C-E64DDA5237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4450CF-0955-E719-D65A-0F7F63582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C16B-A1B3-4684-B42D-5548B86B2C1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824C0-C81A-EFD6-4CAC-6722C1CD7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DA7A1-62B8-2099-4606-586E77354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58BB-184D-42A4-917F-B0D62EFB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35A5F-33B6-AB33-7D57-A718736E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E1DE35-4C78-87E0-F9B3-54D0A84DD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3E1BA0-E662-1971-98CD-D359A18AD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C16B-A1B3-4684-B42D-5548B86B2C1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0858F-1EE6-4340-4812-AD6DEB70E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C9BB5-AB08-D10B-6E2A-DBE39E281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58BB-184D-42A4-917F-B0D62EFB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098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3CC7AC-3523-5C2B-4684-80E7AF61FA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C8AC97-1C96-ED27-78A6-FD90C89CE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4A46A-4C68-3213-D6E9-D560D3C1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C16B-A1B3-4684-B42D-5548B86B2C1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24DE9-5BC5-04B7-D37E-DD4261005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B27B13-F9D2-34AE-CDFB-B2B0E27577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58BB-184D-42A4-917F-B0D62EFB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196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83C19-7884-BFCA-AD6A-166B65870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5C0DE3-6D10-8AB9-31D7-608E89842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76C8A4-FFC0-7686-F299-AAACE805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C16B-A1B3-4684-B42D-5548B86B2C1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7F2BA-6A0B-9DBC-AC37-D399A66BF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22B63A-00FD-8FE4-750F-BDBF6405E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58BB-184D-42A4-917F-B0D62EFB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26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64527-1A22-BD11-210F-F86FDE7FE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CD6C25-57C2-F980-480F-5DC3F46B0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E2E0-6419-B88D-18B4-8A364F5F0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C16B-A1B3-4684-B42D-5548B86B2C1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36C532-93BA-D31D-019B-D2196ACAC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32A542-64EF-6654-F585-5A03FEECC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58BB-184D-42A4-917F-B0D62EFB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667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EA27-C045-B370-279D-3B04CEDB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B02796-A785-A982-8971-48A218650A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227BD1-78A6-15D1-DA2F-CFB36E8196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073105-A45E-2917-91DB-6BA8A8B3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C16B-A1B3-4684-B42D-5548B86B2C1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F9880D-5425-75E2-EE4D-59A2F8DA2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4286F-15F1-B75B-6A40-6DA1A8C20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58BB-184D-42A4-917F-B0D62EFB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78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1DADB5-E6A4-AC0C-47A4-8FCA30ACC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EAE24E-A936-E20F-829A-8FD37A9FF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052F4-65A4-8EC1-BB5B-DD40EB9D26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C02634-ADAD-CD78-769A-B9ED48FAB7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DE9BB-D585-9585-17CF-26EBA66032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ED06A9-CAC9-9BEA-DAE8-0C679080AF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C16B-A1B3-4684-B42D-5548B86B2C1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9B384-161E-97D9-7BE3-606C0CD99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F292D5C-DDD8-8767-090D-C31B513AF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58BB-184D-42A4-917F-B0D62EFB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496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50619-F487-95E8-D593-D383A03E4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7A492C-50D5-C23E-1D07-BD4F01CBA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C16B-A1B3-4684-B42D-5548B86B2C1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DF62DE-3F05-ED67-8C0D-D8A53DFA2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DB983-73D2-0732-781D-4C1273A0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58BB-184D-42A4-917F-B0D62EFB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125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C8BE35-5E7C-7550-7C35-216502C1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C16B-A1B3-4684-B42D-5548B86B2C1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075820-E977-6EB2-AC17-3A1BD2717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1B2B24-5B0D-6DB2-362C-27D614975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58BB-184D-42A4-917F-B0D62EFB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3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38EB4-D65E-889D-45F2-C05CCCCD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AA4DBE-AA9A-979B-47C7-E31F39DDC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1FA3D-4004-1AC5-6155-C997F5E0B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BE93D8-618F-AA90-D51D-6D115E432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C16B-A1B3-4684-B42D-5548B86B2C1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71B820-BB55-68CA-3757-770663C69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10FFFA-46AE-B681-9C81-B84D2B41E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58BB-184D-42A4-917F-B0D62EFB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16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11C719-83EA-4EBF-F8C1-24807E5D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5FA81-79D4-6A2A-8402-CFB149D940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12B7E6-1C14-58BD-FB37-62A98F312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58E4B-20CB-D55E-BE90-2CA64CF8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AC16B-A1B3-4684-B42D-5548B86B2C1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7B2A0A-65CD-ECEB-B937-53904B4C5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01E5F9-5E8F-C301-2BE0-AB58BB520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158BB-184D-42A4-917F-B0D62EFB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48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9A86DC-2EE2-D4A7-1C42-7880926B6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CC0A2-F026-2D3F-C5F2-76804E3EE5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F67D45-49D9-0693-D40D-E3DAA0978D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AC16B-A1B3-4684-B42D-5548B86B2C1F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415BAA-95BA-FDDD-88E4-AC0A00FD5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54BC63-0930-5398-7ED4-9315B3107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158BB-184D-42A4-917F-B0D62EFBC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856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sciwheel.com/work/bibliography/3486889" TargetMode="External"/><Relationship Id="rId13" Type="http://schemas.openxmlformats.org/officeDocument/2006/relationships/hyperlink" Target="https://sciwheel.com/work/bibliography/13103262" TargetMode="External"/><Relationship Id="rId3" Type="http://schemas.openxmlformats.org/officeDocument/2006/relationships/hyperlink" Target="https://sciwheel.com/work/bibliography/12425095" TargetMode="External"/><Relationship Id="rId7" Type="http://schemas.openxmlformats.org/officeDocument/2006/relationships/hyperlink" Target="https://sciwheel.com/work/bibliography/3485905" TargetMode="External"/><Relationship Id="rId12" Type="http://schemas.openxmlformats.org/officeDocument/2006/relationships/hyperlink" Target="https://sciwheel.com/work/bibliography/4567413" TargetMode="External"/><Relationship Id="rId2" Type="http://schemas.openxmlformats.org/officeDocument/2006/relationships/hyperlink" Target="https://sciwheel.com/work/bibliography/41595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ciwheel.com/work/bibliography/567924" TargetMode="External"/><Relationship Id="rId11" Type="http://schemas.openxmlformats.org/officeDocument/2006/relationships/hyperlink" Target="https://sciwheel.com/work/bibliography/1163171" TargetMode="External"/><Relationship Id="rId5" Type="http://schemas.openxmlformats.org/officeDocument/2006/relationships/hyperlink" Target="https://sciwheel.com/work/bibliography/2635156" TargetMode="External"/><Relationship Id="rId10" Type="http://schemas.openxmlformats.org/officeDocument/2006/relationships/hyperlink" Target="https://sciwheel.com/work/bibliography/13119303" TargetMode="External"/><Relationship Id="rId4" Type="http://schemas.openxmlformats.org/officeDocument/2006/relationships/hyperlink" Target="https://sciwheel.com/work/bibliography/2481622" TargetMode="External"/><Relationship Id="rId9" Type="http://schemas.openxmlformats.org/officeDocument/2006/relationships/hyperlink" Target="https://sciwheel.com/work/bibliography/1396286" TargetMode="External"/><Relationship Id="rId14" Type="http://schemas.openxmlformats.org/officeDocument/2006/relationships/hyperlink" Target="https://sciwheel.com/work/bibliography/765573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images/search?view=detailV2&amp;ccid=fofqmbtn&amp;id=9A6EA7D8869FA9C0CD2E0389BB9BB6994D01F3E3&amp;thid=OIP.fofqmbtnonZLTn56tSTBpQHaHa&amp;mediaurl=https%3a%2f%2flegacyneuro.com%2fwp-content%2fuploads%2f2017%2f10%2fParkinsons-.jpg&amp;cdnurl=https%3a%2f%2fth.bing.com%2fth%2fid%2fR.7e87ea99bb67a2764b4e7e7ab524c1a5%3frik%3d4%252fMBTZm2m7uJAw%26pid%3dImgRaw%26r%3d0&amp;exph=1080&amp;expw=1080&amp;q=parkinson%27s+disease&amp;simid=608029724350769914&amp;FORM=IRPRST&amp;ck=017D9EC94079AB2D7FD7D09629137737&amp;selectedIndex=1&amp;ajaxhist=0&amp;ajaxserp=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bing.com/images/search?view=detailV2&amp;ccid=AadFMJu6&amp;id=4740F1019F169D29D0FFB21A0AF7150BB3038834&amp;thid=OIP.AadFMJu6chmuo-1ZhfJe5gHaHy&amp;mediaurl=https%3a%2f%2fwww.clancymedicalgroup.com%2fwp-content%2fuploads%2fEarly-Warning-Signs-of-Parkinsons-Disease.jpg&amp;cdnurl=https%3a%2f%2fth.bing.com%2fth%2fid%2fR.01a745309bba7219aea3ed5985f25ee6%3frik%3dNIgDswsV9woasg%26pid%3dImgRaw%26r%3d0&amp;exph=1280&amp;expw=1218&amp;q=Parkinson%27s+Disease+Early+Warning+Signs&amp;simid=608054218551209395&amp;FORM=IRPRST&amp;ck=72E127CCA2945200B006DDF9236F1262&amp;selectedIndex=0&amp;ajaxhist=0&amp;ajaxserp=0" TargetMode="Externa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F5DA7-4EA8-4389-AE75-335406AB6A4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Atypical Parkinsonian Disorders (APDs): Pathophysiology, Differentiating Factors, and PT Intervention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40E9C7-9358-4669-358E-E04C060E50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Conner Heermann, SPT</a:t>
            </a:r>
          </a:p>
        </p:txBody>
      </p:sp>
      <p:pic>
        <p:nvPicPr>
          <p:cNvPr id="12292" name="Picture 4" descr="See the source image">
            <a:extLst>
              <a:ext uri="{FF2B5EF4-FFF2-40B4-BE49-F238E27FC236}">
                <a16:creationId xmlns:a16="http://schemas.microsoft.com/office/drawing/2014/main" id="{DDCE0786-2878-0B1F-A980-3B68C399F0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648" y="4108430"/>
            <a:ext cx="3518704" cy="263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138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71DAE-02E0-15CC-99BD-DE4494F2C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rTMS</a:t>
            </a:r>
            <a:r>
              <a:rPr lang="en-US" dirty="0"/>
              <a:t> Repetitive Transcranial Magnetic Stimulation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32040-3717-0B07-0BB1-8EACE6C36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Non-invasive; use of magnetic coil targeting scalp to stimulate neurons </a:t>
            </a:r>
          </a:p>
          <a:p>
            <a:r>
              <a:rPr lang="en-US" dirty="0"/>
              <a:t>Effects vary depending on target of stimulation, protocol used, and frequency/duration/intensity of the stimulation </a:t>
            </a:r>
          </a:p>
          <a:p>
            <a:pPr lvl="1"/>
            <a:r>
              <a:rPr lang="en-US" dirty="0"/>
              <a:t>High frequency = Excitatory - Long Term Potentiation of Neurons (+) Neuroplasticity</a:t>
            </a:r>
          </a:p>
          <a:p>
            <a:pPr lvl="1"/>
            <a:r>
              <a:rPr lang="en-US" dirty="0"/>
              <a:t>Low Frequency = Inhibitory - Long Term Depression of Neurons (-) Neuroplasticity </a:t>
            </a:r>
          </a:p>
          <a:p>
            <a:r>
              <a:rPr lang="en-US" dirty="0"/>
              <a:t>In general, stimulation modulates neuroplasticity of the cortex, increasing or decreasing the excitability of deep brain regions depending on stimulation protocol and desired results </a:t>
            </a:r>
          </a:p>
          <a:p>
            <a:r>
              <a:rPr lang="en-US" dirty="0"/>
              <a:t>Extensively studied in PD; improvement in motor and non-motor symptoms and therapy complications; typically used in later stages once other strategies have been exhausted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53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463D5-95EF-ACF8-611B-CBFC455A7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18BA6-085B-1AAB-8614-6C058AB9C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u="sng" dirty="0"/>
              <a:t>Measures: </a:t>
            </a:r>
          </a:p>
          <a:p>
            <a:r>
              <a:rPr lang="en-US" b="1" dirty="0"/>
              <a:t>UPDRS</a:t>
            </a:r>
            <a:r>
              <a:rPr lang="en-US" dirty="0"/>
              <a:t> – Gold Standard; lengthy to administer </a:t>
            </a:r>
          </a:p>
          <a:p>
            <a:r>
              <a:rPr lang="en-US" b="1" dirty="0"/>
              <a:t>Berg Balance Scale </a:t>
            </a:r>
          </a:p>
          <a:p>
            <a:r>
              <a:rPr lang="en-US" b="1" dirty="0"/>
              <a:t>TUG Cognitive</a:t>
            </a:r>
            <a:r>
              <a:rPr lang="en-US" dirty="0"/>
              <a:t> – may be better indicator for falls than standard TUG</a:t>
            </a:r>
          </a:p>
          <a:p>
            <a:r>
              <a:rPr lang="en-US" b="1" dirty="0"/>
              <a:t>PDQ-39</a:t>
            </a:r>
            <a:r>
              <a:rPr lang="en-US" dirty="0"/>
              <a:t> – questionnaire for health status and health related QOL</a:t>
            </a:r>
          </a:p>
        </p:txBody>
      </p:sp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7B2E0520-87B5-B134-26AA-8D6A756C5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53" y="596096"/>
            <a:ext cx="3785075" cy="5665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92607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591D-D9F7-9BA4-4FEC-CC3F35AA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Intervention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D76C2-5DF6-C30D-0E96-1733DF55C0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u="sng" dirty="0"/>
              <a:t>PT Intervention: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Prevent deconditioning (strength, aerobic capacity, skeletal deformity)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Smaller declines in PDQ-39 and TUG for self reported exercisers (greater than 2.5 hrs/wk) over 2 year period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LSVT-BIG – better results, though not limited to, earlier stages </a:t>
            </a:r>
          </a:p>
          <a:p>
            <a:pPr marL="285750" indent="-285750"/>
            <a:r>
              <a:rPr lang="en-US" dirty="0"/>
              <a:t>Make training environments specific to where problems arise </a:t>
            </a:r>
          </a:p>
          <a:p>
            <a:pPr marL="285750" indent="-285750"/>
            <a:r>
              <a:rPr lang="en-US" dirty="0"/>
              <a:t>Strategies may change with disease progression </a:t>
            </a:r>
          </a:p>
          <a:p>
            <a:pPr marL="742950" lvl="1" indent="-285750"/>
            <a:r>
              <a:rPr lang="en-US" dirty="0"/>
              <a:t>Early Stage: motor learning – high intensity, variable practice, dual task </a:t>
            </a:r>
          </a:p>
          <a:p>
            <a:pPr marL="742950" lvl="1" indent="-285750"/>
            <a:r>
              <a:rPr lang="en-US" dirty="0"/>
              <a:t>Later Stage: compensation – repetition, drill practice, break down task into components, avoid multitasking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u="sng" dirty="0"/>
              <a:t>Compensatory strategies to: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Rely on cortical control mechanisms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Focus attention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Rely on external cues (visual, auditory, proprioceptive)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787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A1EC807-E932-E2ED-3567-1D299AA58A0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80" y="237999"/>
            <a:ext cx="8868262" cy="6061159"/>
          </a:xfrm>
        </p:spPr>
      </p:pic>
    </p:spTree>
    <p:extLst>
      <p:ext uri="{BB962C8B-B14F-4D97-AF65-F5344CB8AC3E}">
        <p14:creationId xmlns:p14="http://schemas.microsoft.com/office/powerpoint/2010/main" val="669765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419D-BCD4-ABCC-8150-DD914372A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Atypical Parkinsonism Disorders (APDs)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C8AAD-AE85-5B59-F0C4-38837FC64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170465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/>
              <a:t>Commonalities:</a:t>
            </a:r>
          </a:p>
          <a:p>
            <a:pPr marL="514350" indent="-514350">
              <a:buAutoNum type="arabicParenR"/>
            </a:pPr>
            <a:r>
              <a:rPr lang="en-US" dirty="0"/>
              <a:t>Symmetric distribution of symptoms </a:t>
            </a:r>
          </a:p>
          <a:p>
            <a:pPr marL="514350" indent="-514350">
              <a:buAutoNum type="arabicParenR"/>
            </a:pPr>
            <a:r>
              <a:rPr lang="en-US" dirty="0"/>
              <a:t>Rapid deterioration </a:t>
            </a:r>
          </a:p>
          <a:p>
            <a:pPr marL="514350" indent="-514350">
              <a:buAutoNum type="arabicParenR"/>
            </a:pPr>
            <a:r>
              <a:rPr lang="en-US" dirty="0"/>
              <a:t>Poor response to medications (Levadopa or other dopaminergic agonists)</a:t>
            </a:r>
          </a:p>
          <a:p>
            <a:pPr marL="514350" indent="-514350">
              <a:buAutoNum type="arabicParenR"/>
            </a:pPr>
            <a:r>
              <a:rPr lang="en-US" dirty="0"/>
              <a:t>Classic PDs therapies appear to be only partially beneficial </a:t>
            </a:r>
          </a:p>
          <a:p>
            <a:pPr marL="514350" indent="-514350">
              <a:buAutoNum type="arabicParenR"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C7A4EC-E00A-C99C-3FBC-170CE42F717C}"/>
              </a:ext>
            </a:extLst>
          </p:cNvPr>
          <p:cNvSpPr txBox="1"/>
          <p:nvPr/>
        </p:nvSpPr>
        <p:spPr>
          <a:xfrm>
            <a:off x="4653023" y="3750197"/>
            <a:ext cx="27316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Subdivisions of APDs*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13C457-57DD-B985-3CF8-10A17CA74066}"/>
              </a:ext>
            </a:extLst>
          </p:cNvPr>
          <p:cNvSpPr txBox="1"/>
          <p:nvPr/>
        </p:nvSpPr>
        <p:spPr>
          <a:xfrm>
            <a:off x="1400537" y="4386805"/>
            <a:ext cx="32524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Tauopathies</a:t>
            </a:r>
          </a:p>
          <a:p>
            <a:pPr algn="ctr"/>
            <a:r>
              <a:rPr lang="en-US" dirty="0"/>
              <a:t>PSP </a:t>
            </a:r>
          </a:p>
          <a:p>
            <a:pPr algn="ctr"/>
            <a:r>
              <a:rPr lang="en-US" dirty="0"/>
              <a:t>CBD</a:t>
            </a:r>
          </a:p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F72EF-A911-E6ED-3321-038200F516A6}"/>
              </a:ext>
            </a:extLst>
          </p:cNvPr>
          <p:cNvSpPr txBox="1"/>
          <p:nvPr/>
        </p:nvSpPr>
        <p:spPr>
          <a:xfrm>
            <a:off x="7384648" y="4465541"/>
            <a:ext cx="3252486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Synucleinopathies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PD</a:t>
            </a:r>
          </a:p>
          <a:p>
            <a:pPr algn="ctr"/>
            <a:r>
              <a:rPr lang="en-US" dirty="0"/>
              <a:t>MSA</a:t>
            </a:r>
          </a:p>
          <a:p>
            <a:pPr algn="ctr"/>
            <a:r>
              <a:rPr lang="en-US" dirty="0"/>
              <a:t>LBD</a:t>
            </a:r>
          </a:p>
        </p:txBody>
      </p:sp>
    </p:spTree>
    <p:extLst>
      <p:ext uri="{BB962C8B-B14F-4D97-AF65-F5344CB8AC3E}">
        <p14:creationId xmlns:p14="http://schemas.microsoft.com/office/powerpoint/2010/main" val="2100400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EDB3F-0739-3350-1CB9-1322B3362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Differential Diagnosis: PD or APD?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384BA8-BF01-A4B7-7027-316223FE598F}"/>
              </a:ext>
            </a:extLst>
          </p:cNvPr>
          <p:cNvSpPr txBox="1"/>
          <p:nvPr/>
        </p:nvSpPr>
        <p:spPr>
          <a:xfrm>
            <a:off x="686766" y="1551008"/>
            <a:ext cx="5409234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Parkinson’s Disease 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Mostly unilateral onset becoming asymmetric bilateral </a:t>
            </a:r>
          </a:p>
          <a:p>
            <a:pPr marL="285750" indent="-285750">
              <a:buFontTx/>
              <a:buChar char="-"/>
            </a:pPr>
            <a:r>
              <a:rPr lang="en-US" dirty="0"/>
              <a:t>Slow progression of disease course </a:t>
            </a:r>
          </a:p>
          <a:p>
            <a:pPr marL="285750" indent="-285750">
              <a:buFontTx/>
              <a:buChar char="-"/>
            </a:pPr>
            <a:r>
              <a:rPr lang="en-US" dirty="0"/>
              <a:t>If “pill rolling,” resting tremor is primary symptom, APD is unlikely 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Generally responsive to Levadopa or other dopaminergic agonists </a:t>
            </a:r>
          </a:p>
          <a:p>
            <a:pPr marL="285750" indent="-285750">
              <a:buFontTx/>
              <a:buChar char="-"/>
            </a:pPr>
            <a:r>
              <a:rPr lang="en-US" dirty="0"/>
              <a:t>Hyperkinesia/dyskinesias observed in later stages of PD, though not in APD</a:t>
            </a:r>
          </a:p>
          <a:p>
            <a:pPr marL="285750" indent="-285750">
              <a:buFontTx/>
              <a:buChar char="-"/>
            </a:pPr>
            <a:r>
              <a:rPr lang="en-US" dirty="0"/>
              <a:t>Presence thought to be more heavily influenced by environmental factors than genetic factors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985B2D-5A47-DCB2-5DDF-1EFE0FD42BAA}"/>
              </a:ext>
            </a:extLst>
          </p:cNvPr>
          <p:cNvSpPr txBox="1"/>
          <p:nvPr/>
        </p:nvSpPr>
        <p:spPr>
          <a:xfrm>
            <a:off x="6096000" y="1551008"/>
            <a:ext cx="5257800" cy="341632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Atypical Parkinsonian Disorders</a:t>
            </a:r>
          </a:p>
          <a:p>
            <a:pPr marL="285750" indent="-285750">
              <a:buFontTx/>
              <a:buChar char="-"/>
            </a:pPr>
            <a:r>
              <a:rPr lang="en-US" dirty="0"/>
              <a:t>Mostly symmetric bilateral distribution of symptoms </a:t>
            </a:r>
          </a:p>
          <a:p>
            <a:pPr marL="285750" indent="-285750">
              <a:buFontTx/>
              <a:buChar char="-"/>
            </a:pPr>
            <a:r>
              <a:rPr lang="en-US" dirty="0"/>
              <a:t>Lack of or irregular resting tremor </a:t>
            </a:r>
          </a:p>
          <a:p>
            <a:pPr marL="285750" indent="-285750">
              <a:buFontTx/>
              <a:buChar char="-"/>
            </a:pPr>
            <a:r>
              <a:rPr lang="en-US" dirty="0"/>
              <a:t>Rapid progression of disease course </a:t>
            </a:r>
          </a:p>
          <a:p>
            <a:pPr marL="285750" indent="-285750">
              <a:buFontTx/>
              <a:buChar char="-"/>
            </a:pPr>
            <a:r>
              <a:rPr lang="en-US" dirty="0"/>
              <a:t>Limited or absent response to Levadopa </a:t>
            </a:r>
          </a:p>
          <a:p>
            <a:pPr marL="285750" indent="-285750">
              <a:buFontTx/>
              <a:buChar char="-"/>
            </a:pPr>
            <a:r>
              <a:rPr lang="en-US" dirty="0"/>
              <a:t>Genetic factors thought to play a larger role than in PD</a:t>
            </a:r>
          </a:p>
          <a:p>
            <a:pPr marL="285750" indent="-285750">
              <a:buFontTx/>
              <a:buChar char="-"/>
            </a:pPr>
            <a:r>
              <a:rPr lang="en-US" dirty="0"/>
              <a:t>Wide set feet while walking </a:t>
            </a:r>
          </a:p>
          <a:p>
            <a:pPr marL="285750" indent="-285750">
              <a:buFontTx/>
              <a:buChar char="-"/>
            </a:pPr>
            <a:r>
              <a:rPr lang="en-US" dirty="0"/>
              <a:t>May demonstrate abnormal eye movements </a:t>
            </a:r>
          </a:p>
          <a:p>
            <a:pPr marL="285750" indent="-285750">
              <a:buFontTx/>
              <a:buChar char="-"/>
            </a:pPr>
            <a:r>
              <a:rPr lang="en-US" dirty="0"/>
              <a:t>Severe disability within 5 years of symptom onset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DE79-335A-5BFA-6A6D-DA023A5E0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Coritcobasal Degeneration (CBD)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E478-2968-6C01-A8C3-C3F5D899FE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Pathophysiology:</a:t>
            </a:r>
            <a:r>
              <a:rPr lang="en-US" dirty="0"/>
              <a:t> perpetuated by the abnormal accumulation of tau proteins in neurons and glial cells primarily in the forebrain </a:t>
            </a:r>
          </a:p>
          <a:p>
            <a:pPr marL="0" indent="0">
              <a:buNone/>
            </a:pPr>
            <a:r>
              <a:rPr lang="en-US" u="sng" dirty="0"/>
              <a:t>Clinical Features:</a:t>
            </a:r>
          </a:p>
          <a:p>
            <a:r>
              <a:rPr lang="en-US" dirty="0"/>
              <a:t>Motor </a:t>
            </a:r>
          </a:p>
          <a:p>
            <a:pPr lvl="1"/>
            <a:r>
              <a:rPr lang="en-US" dirty="0"/>
              <a:t>Parkinsonism </a:t>
            </a:r>
          </a:p>
          <a:p>
            <a:pPr lvl="1"/>
            <a:r>
              <a:rPr lang="en-US" dirty="0"/>
              <a:t>Tremor is rare; if present, more action/postural tremor than resting (jerkier)</a:t>
            </a:r>
          </a:p>
          <a:p>
            <a:pPr lvl="1"/>
            <a:r>
              <a:rPr lang="en-US" dirty="0"/>
              <a:t>Impaired postural reflexes </a:t>
            </a:r>
          </a:p>
          <a:p>
            <a:pPr lvl="1"/>
            <a:r>
              <a:rPr lang="en-US" dirty="0"/>
              <a:t>Dystonia (often single limb); may lead to contractures/pain in limb</a:t>
            </a:r>
          </a:p>
          <a:p>
            <a:pPr lvl="1"/>
            <a:r>
              <a:rPr lang="en-US" dirty="0"/>
              <a:t>Stimulus sensitive myoclonus </a:t>
            </a:r>
          </a:p>
          <a:p>
            <a:pPr lvl="1"/>
            <a:r>
              <a:rPr lang="en-US" dirty="0"/>
              <a:t>Alien limb phenomenon common feature (Arm &gt; Leg)</a:t>
            </a:r>
          </a:p>
          <a:p>
            <a:r>
              <a:rPr lang="en-US" dirty="0"/>
              <a:t>Non-motor</a:t>
            </a:r>
          </a:p>
          <a:p>
            <a:pPr lvl="1"/>
            <a:r>
              <a:rPr lang="en-US" dirty="0"/>
              <a:t>Cognitive impairment</a:t>
            </a:r>
          </a:p>
          <a:p>
            <a:pPr lvl="1"/>
            <a:r>
              <a:rPr lang="en-US" dirty="0"/>
              <a:t>Visuospatial deficits</a:t>
            </a:r>
          </a:p>
          <a:p>
            <a:pPr lvl="1"/>
            <a:r>
              <a:rPr lang="en-US" dirty="0"/>
              <a:t>Speech apraxia, executive dysfunction, non-fluent aphasia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148" name="Picture 4" descr="Image result for alien clipart peace sign">
            <a:extLst>
              <a:ext uri="{FF2B5EF4-FFF2-40B4-BE49-F238E27FC236}">
                <a16:creationId xmlns:a16="http://schemas.microsoft.com/office/drawing/2014/main" id="{37F374EB-50D6-2502-1AA6-DCAB92444C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5332" y="3346184"/>
            <a:ext cx="1985119" cy="312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3771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57247-3808-C35B-BC32-582ED46947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Lewy Body Dementia (LBD)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95A883-8DE3-2FFD-BC3C-860DBAF64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13528"/>
            <a:ext cx="10515600" cy="483034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u="sng" dirty="0"/>
              <a:t>Pathophysiology:</a:t>
            </a:r>
            <a:r>
              <a:rPr lang="en-US" dirty="0"/>
              <a:t> perpetuated by abnormal aggregation of alpha-synuclein proteins or “Lewy Bodies”</a:t>
            </a:r>
          </a:p>
          <a:p>
            <a:r>
              <a:rPr lang="en-US" dirty="0"/>
              <a:t>Both Dementia with Lewy Bodies (DLB) and Parkinson’s Disease Dementia (PDD) are subcategories of “Lewy Body Dementias”</a:t>
            </a:r>
          </a:p>
          <a:p>
            <a:r>
              <a:rPr lang="en-US" dirty="0"/>
              <a:t>PDD is simply the dementia that typically occurs in later stages of PD</a:t>
            </a:r>
          </a:p>
          <a:p>
            <a:r>
              <a:rPr lang="en-US" dirty="0"/>
              <a:t>DLB differs from PDD in the sequence of onset of motor vs. cognitive symptoms </a:t>
            </a:r>
          </a:p>
          <a:p>
            <a:pPr lvl="1"/>
            <a:r>
              <a:rPr lang="en-US" dirty="0"/>
              <a:t>DLB = cognitive symptoms usually occur BEFORE Parkinsonism (early hallucinations)</a:t>
            </a:r>
          </a:p>
          <a:p>
            <a:pPr lvl="1"/>
            <a:r>
              <a:rPr lang="en-US" dirty="0"/>
              <a:t>PDD = cognitive symptoms usually occur AFTER well established Parkinsonism </a:t>
            </a:r>
          </a:p>
          <a:p>
            <a:pPr marL="0" indent="0">
              <a:buNone/>
            </a:pPr>
            <a:r>
              <a:rPr lang="en-US" u="sng" dirty="0"/>
              <a:t>Clinical Features:</a:t>
            </a:r>
          </a:p>
          <a:p>
            <a:r>
              <a:rPr lang="en-US" dirty="0"/>
              <a:t>Motor </a:t>
            </a:r>
          </a:p>
          <a:p>
            <a:pPr lvl="1"/>
            <a:r>
              <a:rPr lang="en-US" dirty="0"/>
              <a:t>Parkinsonism </a:t>
            </a:r>
          </a:p>
          <a:p>
            <a:r>
              <a:rPr lang="en-US" dirty="0"/>
              <a:t>Non-motor 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leading cause of neurodegenerative dementia behind AD</a:t>
            </a:r>
          </a:p>
          <a:p>
            <a:pPr lvl="1"/>
            <a:r>
              <a:rPr lang="en-US" dirty="0"/>
              <a:t>Cognitive impairment </a:t>
            </a:r>
          </a:p>
          <a:p>
            <a:pPr lvl="1"/>
            <a:r>
              <a:rPr lang="en-US" dirty="0"/>
              <a:t>Serious behavioral disorders </a:t>
            </a:r>
          </a:p>
          <a:p>
            <a:pPr lvl="1"/>
            <a:r>
              <a:rPr lang="en-US" dirty="0"/>
              <a:t>Vivid and recurrent hallucinations </a:t>
            </a:r>
          </a:p>
          <a:p>
            <a:pPr lvl="1"/>
            <a:r>
              <a:rPr lang="en-US" dirty="0"/>
              <a:t>Sensitivity to antipsychotics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2" name="Picture 4" descr="See the source image">
            <a:extLst>
              <a:ext uri="{FF2B5EF4-FFF2-40B4-BE49-F238E27FC236}">
                <a16:creationId xmlns:a16="http://schemas.microsoft.com/office/drawing/2014/main" id="{0FF52417-8C76-B9EA-7EE1-4951D75485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377" y="4573848"/>
            <a:ext cx="3105030" cy="207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039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9506-C428-6E2F-FDE1-7A8D94AC1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Systems Atrophy (MSA)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AA969E-B0E9-08D6-B323-94DA6B2A94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u="sng" dirty="0"/>
              <a:t>Pathophysiology:</a:t>
            </a:r>
            <a:r>
              <a:rPr lang="en-US" dirty="0"/>
              <a:t> perpetuated by irregular aggregation of alpha-synuclein proteins in striato-nigral and olivo-</a:t>
            </a:r>
            <a:r>
              <a:rPr lang="en-US" dirty="0" err="1"/>
              <a:t>ponto</a:t>
            </a:r>
            <a:r>
              <a:rPr lang="en-US" dirty="0"/>
              <a:t>-cerebellar regions </a:t>
            </a:r>
          </a:p>
          <a:p>
            <a:pPr marL="0" indent="0">
              <a:buNone/>
            </a:pPr>
            <a:r>
              <a:rPr lang="en-US" u="sng" dirty="0"/>
              <a:t>Clinical Features:</a:t>
            </a:r>
          </a:p>
          <a:p>
            <a:r>
              <a:rPr lang="en-US" dirty="0"/>
              <a:t>Motor </a:t>
            </a:r>
          </a:p>
          <a:p>
            <a:pPr lvl="1"/>
            <a:r>
              <a:rPr lang="en-US" dirty="0"/>
              <a:t>Parkinsonism (MSA-P) – rigidity &gt; tremor </a:t>
            </a:r>
          </a:p>
          <a:p>
            <a:pPr lvl="1"/>
            <a:r>
              <a:rPr lang="en-US" dirty="0"/>
              <a:t>Cerebellar ataxia (MSA-C) – gait ataxia, dysarthria, limb ataxia</a:t>
            </a:r>
          </a:p>
          <a:p>
            <a:r>
              <a:rPr lang="en-US" dirty="0"/>
              <a:t>Non-motor (may precede motor symptoms by years)</a:t>
            </a:r>
          </a:p>
          <a:p>
            <a:pPr lvl="1"/>
            <a:r>
              <a:rPr lang="en-US" dirty="0"/>
              <a:t>Autonomic dysfunction or failure: orthostatic hypotension, urinary incontinence, ED</a:t>
            </a:r>
          </a:p>
          <a:p>
            <a:pPr lvl="1"/>
            <a:r>
              <a:rPr lang="en-US" dirty="0"/>
              <a:t>REM sleep behavior disorders, sleep apnea  </a:t>
            </a:r>
          </a:p>
          <a:p>
            <a:pPr lvl="1"/>
            <a:r>
              <a:rPr lang="en-US" dirty="0"/>
              <a:t>Pyramidal Signs – positive Babinski, hyperreflexia &gt; spasticity </a:t>
            </a:r>
          </a:p>
          <a:p>
            <a:pPr lvl="1"/>
            <a:r>
              <a:rPr lang="en-US" dirty="0"/>
              <a:t>Respiratory dysfunction</a:t>
            </a:r>
          </a:p>
          <a:p>
            <a:pPr lvl="1"/>
            <a:r>
              <a:rPr lang="en-US" dirty="0"/>
              <a:t>Depression/anxiety </a:t>
            </a:r>
          </a:p>
          <a:p>
            <a:pPr lvl="1"/>
            <a:r>
              <a:rPr lang="en-US" dirty="0"/>
              <a:t>Dysphagia </a:t>
            </a:r>
          </a:p>
          <a:p>
            <a:pPr lvl="1"/>
            <a:r>
              <a:rPr lang="en-US" dirty="0"/>
              <a:t>Dystonia – antecollis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 descr="See the source image">
            <a:extLst>
              <a:ext uri="{FF2B5EF4-FFF2-40B4-BE49-F238E27FC236}">
                <a16:creationId xmlns:a16="http://schemas.microsoft.com/office/drawing/2014/main" id="{60AF77FA-7A55-1EB7-14A8-91823F412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540" y="3814379"/>
            <a:ext cx="1670690" cy="282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7453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2CF82-FD57-F3D3-AB38-EF5C073BF0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Progressive Supranuclear Palsy (PSP)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445E6-0CF8-9C68-63DF-74D53D41FE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Pathophysiology:</a:t>
            </a:r>
            <a:r>
              <a:rPr lang="en-US" dirty="0"/>
              <a:t> perpetuated by abnormal aggregation of tau proteins in regions of the basal ganglia and brainstem, usually superior to nuclei in charge of oculomotor function (hence “supranuclear”)</a:t>
            </a:r>
          </a:p>
          <a:p>
            <a:pPr marL="0" indent="0">
              <a:buNone/>
            </a:pPr>
            <a:r>
              <a:rPr lang="en-US" u="sng" dirty="0"/>
              <a:t>Clinical Features:</a:t>
            </a:r>
          </a:p>
          <a:p>
            <a:r>
              <a:rPr lang="en-US" dirty="0"/>
              <a:t>Motor</a:t>
            </a:r>
          </a:p>
          <a:p>
            <a:pPr lvl="1"/>
            <a:r>
              <a:rPr lang="en-US" dirty="0"/>
              <a:t>Difficult to distinguish from PD </a:t>
            </a:r>
          </a:p>
          <a:p>
            <a:pPr lvl="1"/>
            <a:r>
              <a:rPr lang="en-US" dirty="0"/>
              <a:t>Many phenotypes (10) with varying presentations depending on localization of tau protein accumulation  </a:t>
            </a:r>
          </a:p>
          <a:p>
            <a:pPr lvl="1"/>
            <a:r>
              <a:rPr lang="en-US" dirty="0"/>
              <a:t>Postural instability + falls early (typically backwards), akinetic rigidity, ocular dysfunction (vertical gaze stability – especially downward limitation of eye movement)</a:t>
            </a:r>
          </a:p>
          <a:p>
            <a:r>
              <a:rPr lang="en-US" dirty="0"/>
              <a:t>Non-Motor</a:t>
            </a:r>
          </a:p>
          <a:p>
            <a:pPr lvl="1"/>
            <a:r>
              <a:rPr lang="en-US" dirty="0"/>
              <a:t>Early dementia – impaired memory  </a:t>
            </a:r>
          </a:p>
          <a:p>
            <a:pPr lvl="1"/>
            <a:r>
              <a:rPr lang="en-US" dirty="0"/>
              <a:t>Behavioral changes, impaired inhibition, apathy, slowed thinking </a:t>
            </a:r>
          </a:p>
          <a:p>
            <a:pPr lvl="1"/>
            <a:endParaRPr lang="en-US" dirty="0"/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See the source image">
            <a:extLst>
              <a:ext uri="{FF2B5EF4-FFF2-40B4-BE49-F238E27FC236}">
                <a16:creationId xmlns:a16="http://schemas.microsoft.com/office/drawing/2014/main" id="{E7195915-2482-38BB-9FC9-A0C1334264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514" y="4571737"/>
            <a:ext cx="4134138" cy="239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70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49DA2-EE23-008C-78EA-63B23C27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FAE64-5C16-AE9E-3887-DEF26262D8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Recall pathophysiology, clinical features, and medical/PT intervention strategies for traditional idiopathic Parkinson’s disease. </a:t>
            </a: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the general pathophysiology of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Atypical Parkinsonian Disorders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Differentiate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Atypical Parkinsonian Disorders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traditional idiopathic Parkinson’s Disease, and from one another, depending on how they present in patients. </a:t>
            </a:r>
          </a:p>
          <a:p>
            <a:pPr marR="0" indent="-4572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R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Understand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 medical/PT strategies in management of Atypical     Parkinsonian Disorders.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2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6470E-068F-4F10-C1C1-31D2E9C9A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Medical/PT Interventions for APDs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5B01E3-6F1A-24EA-B203-0A1DC2915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Not currently any DMDs successfully targeting tau/alpha-synuclein phosphorylation and overaccumulation </a:t>
            </a:r>
          </a:p>
          <a:p>
            <a:r>
              <a:rPr lang="en-US" dirty="0"/>
              <a:t>No large scale clinical trials have been completed to date on specific PT interventions – anecdotal success from clinical experience (LSVT-BIG)</a:t>
            </a:r>
          </a:p>
          <a:p>
            <a:r>
              <a:rPr lang="en-US" dirty="0"/>
              <a:t>Limited to symptomatic therapies </a:t>
            </a:r>
          </a:p>
          <a:p>
            <a:r>
              <a:rPr lang="en-US" dirty="0"/>
              <a:t>Early trial with levodopa is common in differentiation stage </a:t>
            </a:r>
          </a:p>
          <a:p>
            <a:pPr lvl="1"/>
            <a:r>
              <a:rPr lang="en-US" dirty="0"/>
              <a:t>Gradual increase to 900-1000 mg for 2-3 months for trial; continue if well tolerated </a:t>
            </a:r>
          </a:p>
          <a:p>
            <a:pPr lvl="1"/>
            <a:r>
              <a:rPr lang="en-US" dirty="0"/>
              <a:t>If APD, levodopa is generally ineffective, or only transiently effective </a:t>
            </a:r>
          </a:p>
          <a:p>
            <a:r>
              <a:rPr lang="en-US" dirty="0"/>
              <a:t>Botox injections for focal dystonia if present </a:t>
            </a:r>
          </a:p>
          <a:p>
            <a:r>
              <a:rPr lang="en-US" dirty="0"/>
              <a:t>Neuroleptics for psychotic symptoms (delusions, hallucinations, aggressiveness) </a:t>
            </a:r>
          </a:p>
          <a:p>
            <a:r>
              <a:rPr lang="en-US" dirty="0"/>
              <a:t>REM sleep disorders seen in MSA treated with clonazepam and melatonin 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6671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EB8A87-B29F-ACA0-2FB7-3643E3D203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PT Role/Recommendations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72217-951C-C5D7-81D3-81B5D47D8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the person; discover what is important to them </a:t>
            </a:r>
          </a:p>
          <a:p>
            <a:r>
              <a:rPr lang="en-US" dirty="0"/>
              <a:t>Capitalize on potential neuroplastic changes with early intervention </a:t>
            </a:r>
          </a:p>
          <a:p>
            <a:pPr lvl="1"/>
            <a:r>
              <a:rPr lang="en-US" dirty="0"/>
              <a:t>May benefit from high intensity training such as LSVT-BIG</a:t>
            </a:r>
          </a:p>
          <a:p>
            <a:pPr lvl="1"/>
            <a:r>
              <a:rPr lang="en-US" dirty="0"/>
              <a:t>Tailor treatment strategies to stage of illness – motor learning vs. compensatory strategies </a:t>
            </a:r>
          </a:p>
          <a:p>
            <a:r>
              <a:rPr lang="en-US" dirty="0"/>
              <a:t>Drill importance of tailored daily exercise regimen as important management strategy to delay progression of neurodegenerative changes </a:t>
            </a:r>
          </a:p>
        </p:txBody>
      </p:sp>
    </p:spTree>
    <p:extLst>
      <p:ext uri="{BB962C8B-B14F-4D97-AF65-F5344CB8AC3E}">
        <p14:creationId xmlns:p14="http://schemas.microsoft.com/office/powerpoint/2010/main" val="21334975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7DAC40-18CC-37FF-537A-C83682A46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Cause To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CD3D1B-A605-0CF2-A923-7DACF56F42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What’s the hold up? </a:t>
            </a:r>
          </a:p>
          <a:p>
            <a:r>
              <a:rPr lang="en-US" dirty="0"/>
              <a:t>Early and accurate APD </a:t>
            </a:r>
            <a:r>
              <a:rPr lang="en-US" i="1" dirty="0"/>
              <a:t>diagnosis</a:t>
            </a:r>
            <a:r>
              <a:rPr lang="en-US" dirty="0"/>
              <a:t> is prerequisite for large scale randomized clinical trials – considerable overlap in presentation of APD has made this difficult </a:t>
            </a:r>
          </a:p>
          <a:p>
            <a:pPr lvl="1"/>
            <a:r>
              <a:rPr lang="en-US" dirty="0"/>
              <a:t>MRI, radioligand imaging techniques (SPECT, PET) in development/undergoing trials </a:t>
            </a:r>
          </a:p>
          <a:p>
            <a:pPr lvl="1"/>
            <a:r>
              <a:rPr lang="en-US" dirty="0"/>
              <a:t>Genetics: new sequencing techniques and bioinformatics to identify disease causing genes and risk genes </a:t>
            </a:r>
          </a:p>
          <a:p>
            <a:r>
              <a:rPr lang="en-US" dirty="0"/>
              <a:t>Some early success in small scale pre-clinical trials with therapeutic application of repetitive Transcranial Magnetic Stimulation (</a:t>
            </a:r>
            <a:r>
              <a:rPr lang="en-US" dirty="0" err="1"/>
              <a:t>rTMS</a:t>
            </a:r>
            <a:r>
              <a:rPr lang="en-US" dirty="0"/>
              <a:t>) or deep brain stimulation with PSP (cerebellar </a:t>
            </a:r>
            <a:r>
              <a:rPr lang="en-US" dirty="0" err="1"/>
              <a:t>rTMS</a:t>
            </a:r>
            <a:r>
              <a:rPr lang="en-US" dirty="0"/>
              <a:t>), CBD, and LBD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815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6D6C7-350C-9E99-BF86-C6AC5E669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pic>
        <p:nvPicPr>
          <p:cNvPr id="10242" name="Picture 2" descr="See the source image">
            <a:extLst>
              <a:ext uri="{FF2B5EF4-FFF2-40B4-BE49-F238E27FC236}">
                <a16:creationId xmlns:a16="http://schemas.microsoft.com/office/drawing/2014/main" id="{A138DAEC-FCCD-96ED-850B-E1435889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24" y="1690688"/>
            <a:ext cx="5963151" cy="440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728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6CA83-47C6-7063-F7D5-8338E2F89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BB8A7-2B76-6B90-8435-9B5F7B05A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6117"/>
          </a:xfrm>
        </p:spPr>
        <p:txBody>
          <a:bodyPr>
            <a:normAutofit fontScale="62500" lnSpcReduction="20000"/>
          </a:bodyPr>
          <a:lstStyle/>
          <a:p>
            <a:pPr marL="0" marR="0" indent="0">
              <a:lnSpc>
                <a:spcPct val="91000"/>
              </a:lnSpc>
              <a:buNone/>
            </a:pP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1.    Deutschländer AB, Ross OA, Dickson DW,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Wszolek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 ZK. Atypical parkinsonian syndromes: a general neurologist’s perspective. </a:t>
            </a:r>
            <a:r>
              <a:rPr lang="en-US" sz="19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Eur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 J Neurol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2"/>
              </a:rPr>
              <a:t>. 2018;25(1):41-58. doi:10.1111/ene.13412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1000"/>
              </a:lnSpc>
              <a:buNone/>
            </a:pP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2.    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Petsani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 C,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Aloizou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 A-M,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Siokas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 V, et al. Therapeutic Application of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rTMS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 in Atypical Parkinsonian Disorders. </a:t>
            </a:r>
            <a:r>
              <a:rPr lang="en-US" sz="19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Behav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 Neurol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3"/>
              </a:rPr>
              <a:t>. 2021;2021:3419907. doi:10.1155/2021/3419907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1000"/>
              </a:lnSpc>
              <a:buNone/>
            </a:pP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3.    Sparrow D, DeAngelis TR,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Hendron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K, Thomas CA, Saint-Hilaire M, Ellis T. Highly challenging balance program reduces fall rate in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parkinson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 disease. 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J Neurol Phys </a:t>
            </a:r>
            <a:r>
              <a:rPr lang="en-US" sz="19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Ther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4"/>
              </a:rPr>
              <a:t>. 2016;40(1):24-30. doi:10.1097/NPT.0000000000000111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1000"/>
              </a:lnSpc>
              <a:buNone/>
            </a:pP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4.    Rafferty MR, Schmidt PN, Luo ST, et al. Regular exercise, quality of life, and mobility in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parkinson’s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 disease: a longitudinal analysis of national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parkinson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 foundation quality improvement initiative data. 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J </a:t>
            </a:r>
            <a:r>
              <a:rPr lang="en-US" sz="19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Parkinsons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 Dis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5"/>
              </a:rPr>
              <a:t>. 2017;7(1):193-202. doi:10.3233/JPD-160912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1000"/>
              </a:lnSpc>
              <a:buNone/>
            </a:pP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5.    Morris ME, Martin CL,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Schenkman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 ML. Striding out with Parkinson disease: evidence-based physical therapy for gait disorders. 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Phys </a:t>
            </a:r>
            <a:r>
              <a:rPr lang="en-US" sz="19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Ther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6"/>
              </a:rPr>
              <a:t>. 2010;90(2):280-288. doi:10.2522/ptj.20090091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1000"/>
              </a:lnSpc>
              <a:buNone/>
            </a:pP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6.    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Brusse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 KJ,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Zimdars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 S,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Zalewski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 KR, Steffen TM. Testing functional performance in people with Parkinson disease. 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Phys </a:t>
            </a:r>
            <a:r>
              <a:rPr lang="en-US" sz="19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Ther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. 2005;85(2):134-141. doi:10.1093/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ptj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7"/>
              </a:rPr>
              <a:t>/85.2.134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1000"/>
              </a:lnSpc>
              <a:buNone/>
            </a:pP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7.    Vance RC, Healy DG, Galvin R, French HP. Dual tasking with the timed “up &amp; go” test improves detection of risk of falls in people with Parkinson disease. 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Phys </a:t>
            </a:r>
            <a:r>
              <a:rPr lang="en-US" sz="19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Ther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8"/>
              </a:rPr>
              <a:t>. 2015;95(1):95-102. doi:10.2522/ptj.20130386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1000"/>
              </a:lnSpc>
              <a:buNone/>
            </a:pP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8.    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Gomperts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 SN. Lewy body dementias: dementia with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lewy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 bodies and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parkinson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 disease dementia. 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Continuum (</a:t>
            </a:r>
            <a:r>
              <a:rPr lang="en-US" sz="19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Minneap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 </a:t>
            </a:r>
            <a:r>
              <a:rPr lang="en-US" sz="19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Minn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)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9"/>
              </a:rPr>
              <a:t>. 2016;22(2 Dementia):435-463. doi:10.1212/CON.0000000000000309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1000"/>
              </a:lnSpc>
              <a:buNone/>
            </a:pP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0"/>
              </a:rPr>
              <a:t>9.    Progressive Supranuclear Palsy -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0"/>
              </a:rPr>
              <a:t>EyeWiki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0"/>
              </a:rPr>
              <a:t>. Accessed June 7, 2022. https://eyewiki.org/Progressive_Supranuclear_Palsy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1000"/>
              </a:lnSpc>
              <a:buNone/>
            </a:pP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1"/>
              </a:rPr>
              <a:t>10.   Litvan I,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1"/>
              </a:rPr>
              <a:t>Agid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1"/>
              </a:rPr>
              <a:t> Y, Goetz C, et al. Accuracy of the clinical diagnosis of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1"/>
              </a:rPr>
              <a:t>corticobasal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1"/>
              </a:rPr>
              <a:t> degeneration: a clinicopathologic study. 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1"/>
              </a:rPr>
              <a:t>Neurology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1"/>
              </a:rPr>
              <a:t>. 1997;48(1):119-125. doi:10.1212/wnl.48.1.119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1000"/>
              </a:lnSpc>
              <a:buNone/>
            </a:pP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2"/>
              </a:rPr>
              <a:t>11.   Keener AM, Bordelon YM. Parkinsonism. 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2"/>
              </a:rPr>
              <a:t>Semin Neurol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2"/>
              </a:rPr>
              <a:t>. 2016;36(4):330-334. doi:10.1055/s-0036-1585097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1000"/>
              </a:lnSpc>
              <a:buNone/>
            </a:pP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hlinkClick r:id="rId13"/>
              </a:rPr>
              <a:t>12.   Differences of Parkinsonism vs. Parkinson Plus vs. Parkinson’s Disease. Accessed June 5, 2022. https://www.apdaparkinson.org/article/atypical-parkinsonism-parkinson-plus-syndromes/</a:t>
            </a:r>
            <a:endParaRPr lang="en-US" sz="19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lnSpc>
                <a:spcPct val="91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13.   Simon DK, Tanner CM, </a:t>
            </a:r>
            <a:r>
              <a:rPr lang="en-US" sz="190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Brundin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 P. Parkinson disease epidemiology, pathology, genetics, and pathophysiology. 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Clin </a:t>
            </a:r>
            <a:r>
              <a:rPr lang="en-US" sz="190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Geriatr</a:t>
            </a:r>
            <a:r>
              <a:rPr lang="en-US" sz="190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 Med</a:t>
            </a:r>
            <a:r>
              <a:rPr lang="en-US" sz="190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14"/>
              </a:rPr>
              <a:t>. 2020;36(1):1-12. doi:10.1016/j.cger.2019.08.002</a:t>
            </a:r>
            <a:r>
              <a:rPr lang="en-US" sz="19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152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3C28A-4AFB-9594-B0BF-777E33F35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Dedication</a:t>
            </a:r>
          </a:p>
        </p:txBody>
      </p:sp>
      <p:pic>
        <p:nvPicPr>
          <p:cNvPr id="2050" name="Picture 2" descr="No photo description available.">
            <a:extLst>
              <a:ext uri="{FF2B5EF4-FFF2-40B4-BE49-F238E27FC236}">
                <a16:creationId xmlns:a16="http://schemas.microsoft.com/office/drawing/2014/main" id="{AC5D37BE-6540-7F69-E92A-AC2611787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1392"/>
            <a:ext cx="5621732" cy="3681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o photo description available.">
            <a:extLst>
              <a:ext uri="{FF2B5EF4-FFF2-40B4-BE49-F238E27FC236}">
                <a16:creationId xmlns:a16="http://schemas.microsoft.com/office/drawing/2014/main" id="{315DB7C6-4F2C-61F3-743E-96CCA2EB1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124" y="1027906"/>
            <a:ext cx="5769676" cy="324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5347AA-8C78-6F9B-C9F5-48616E389D48}"/>
              </a:ext>
            </a:extLst>
          </p:cNvPr>
          <p:cNvSpPr txBox="1"/>
          <p:nvPr/>
        </p:nvSpPr>
        <p:spPr>
          <a:xfrm>
            <a:off x="838200" y="5879939"/>
            <a:ext cx="5621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Henry William Heermann (Jan. 29, 1934 – July 6, 2017)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2DC8F4-5111-188C-0FD3-4301E7DA7E8C}"/>
              </a:ext>
            </a:extLst>
          </p:cNvPr>
          <p:cNvSpPr txBox="1"/>
          <p:nvPr/>
        </p:nvSpPr>
        <p:spPr>
          <a:xfrm>
            <a:off x="7176304" y="4405113"/>
            <a:ext cx="4536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 “Badass from Brooklyn”</a:t>
            </a:r>
          </a:p>
        </p:txBody>
      </p:sp>
    </p:spTree>
    <p:extLst>
      <p:ext uri="{BB962C8B-B14F-4D97-AF65-F5344CB8AC3E}">
        <p14:creationId xmlns:p14="http://schemas.microsoft.com/office/powerpoint/2010/main" val="2900030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0044F-C290-B965-76E6-DDA4BCEE4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Terms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ACD330-9030-ABAE-B7C7-8FADABF423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Parkinsonism </a:t>
            </a:r>
            <a:r>
              <a:rPr lang="en-US" dirty="0"/>
              <a:t>–</a:t>
            </a:r>
            <a:r>
              <a:rPr lang="en-US" b="1" dirty="0"/>
              <a:t> </a:t>
            </a:r>
            <a:r>
              <a:rPr lang="en-US" dirty="0"/>
              <a:t>clinical syndrome characterized by bradykinesia, rigidity, resting tremor, and postural instability</a:t>
            </a:r>
          </a:p>
          <a:p>
            <a:pPr marL="0" indent="0">
              <a:buNone/>
            </a:pPr>
            <a:r>
              <a:rPr lang="en-US" b="1" dirty="0"/>
              <a:t>Parkinson’s Disease (PD)</a:t>
            </a:r>
            <a:r>
              <a:rPr lang="en-US" dirty="0"/>
              <a:t> – the leading cause of the clinical syndrome of Parkinsonism 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Atypical Parkinsonian Disorders (APDs) </a:t>
            </a:r>
            <a:r>
              <a:rPr lang="en-US" dirty="0"/>
              <a:t>– together comprise the second leading cause of the clinical syndrome of Parkinsonism; clinical features consistent with Parkinsonism, but with different underlying mechanisms driving the disease process and additional clinical features beyond those observed in idiopathic Parkinson’s Disease </a:t>
            </a:r>
          </a:p>
          <a:p>
            <a:r>
              <a:rPr lang="en-US" dirty="0"/>
              <a:t>Parkinson’s Plus Syndromes – used interchangeably with Atypical Parkinsonian Disorder (APDs) </a:t>
            </a:r>
          </a:p>
          <a:p>
            <a:r>
              <a:rPr lang="en-US" dirty="0"/>
              <a:t>Usually in reference to Coritcobasal Degeneration (CBD), Lewy Body Dementia (LBD), Multiple Systems Atrophy (MSA), and Progressive Supranuclear Palsy (PSP) </a:t>
            </a:r>
          </a:p>
          <a:p>
            <a:r>
              <a:rPr lang="en-US" dirty="0"/>
              <a:t>Additional clinical features may include: gait ataxia, dystonia, orthostatic hypotension, abnormal reflexes, oculomotor dysfunction, etc.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043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7C65D-9BB9-3F24-EF33-121C0D4A9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Causes of the Clinical Syndrome of Parkinsonism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E8827A-28C7-C13F-CAE0-4100FF032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Neurodegenerative:</a:t>
            </a:r>
          </a:p>
          <a:p>
            <a:r>
              <a:rPr lang="en-US" sz="2400" dirty="0"/>
              <a:t>Idiopathic Parkinson’s Disease (PD)</a:t>
            </a:r>
          </a:p>
          <a:p>
            <a:r>
              <a:rPr lang="en-US" sz="2400" dirty="0"/>
              <a:t>Atypical Parkinsonian Disorders (APDs)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Coritcobasal Degeneration (CBD)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Lewy Body Dementia (LBD)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Multiple Systems Atrophy (MSA)</a:t>
            </a:r>
          </a:p>
          <a:p>
            <a:pPr marL="914400" lvl="1" indent="-457200">
              <a:buFont typeface="+mj-lt"/>
              <a:buAutoNum type="arabicParenR"/>
            </a:pPr>
            <a:r>
              <a:rPr lang="en-US" sz="2000" dirty="0"/>
              <a:t>Progressive Supranuclear Palsy (PSP)</a:t>
            </a:r>
          </a:p>
          <a:p>
            <a:r>
              <a:rPr lang="en-US" sz="2400" dirty="0"/>
              <a:t>Many other rare syndromes*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7403BC-057B-2FE5-42E7-7108DD07AFFC}"/>
              </a:ext>
            </a:extLst>
          </p:cNvPr>
          <p:cNvSpPr txBox="1"/>
          <p:nvPr/>
        </p:nvSpPr>
        <p:spPr>
          <a:xfrm>
            <a:off x="6096000" y="1782501"/>
            <a:ext cx="52578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/>
              <a:t>Secondary Parkinsonism: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Head Trauma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TBI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Concussion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Drug Induced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Antipsychotics (Dopamine antagonists)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Haldol, Thorazine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Antihypertensives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Aldomet</a:t>
            </a:r>
            <a:r>
              <a:rPr lang="en-US" sz="2000" dirty="0"/>
              <a:t>, </a:t>
            </a:r>
            <a:r>
              <a:rPr lang="en-US" sz="2000" dirty="0" err="1"/>
              <a:t>Harmonyl</a:t>
            </a:r>
            <a:r>
              <a:rPr lang="en-US" sz="2000" dirty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Antiemetics (anti-nausea)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/>
              <a:t>Compazine, Reglan </a:t>
            </a:r>
          </a:p>
        </p:txBody>
      </p:sp>
    </p:spTree>
    <p:extLst>
      <p:ext uri="{BB962C8B-B14F-4D97-AF65-F5344CB8AC3E}">
        <p14:creationId xmlns:p14="http://schemas.microsoft.com/office/powerpoint/2010/main" val="3589594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E890-FAC0-FDB6-AF3F-712D7B4AB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Parkinson’s Disease: A Quick Review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EBAD8-4E26-9493-93B1-4809FC1B3C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Pathophysiology:</a:t>
            </a:r>
            <a:r>
              <a:rPr lang="en-US" dirty="0"/>
              <a:t> driven by the degeneration of dopaminergic neurons located in the substantia nigra pars compacta of the midbrain via aggregation of alpha-synuclein proteins, resulting in dopamine shortage </a:t>
            </a:r>
          </a:p>
          <a:p>
            <a:r>
              <a:rPr lang="en-US" dirty="0"/>
              <a:t>Mostly idiopathic (78%); though studies suggest combination of genetic and environmental factors; ~30% genetics and ~70% environmental factors (chemical exposure, head injury, etc.)</a:t>
            </a:r>
          </a:p>
          <a:p>
            <a:r>
              <a:rPr lang="en-US" dirty="0"/>
              <a:t>Typical age of onset 50-65 yo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67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AF910-511A-CCF1-D950-3D65338CD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Course of Clinical Features for PD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DEFCC2-7CE0-023F-8F01-BC452FB9F3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Early Stage </a:t>
            </a:r>
          </a:p>
          <a:p>
            <a:r>
              <a:rPr lang="en-US" dirty="0"/>
              <a:t>Resting tremor or </a:t>
            </a:r>
            <a:r>
              <a:rPr lang="en-US" dirty="0" err="1"/>
              <a:t>micrographia</a:t>
            </a:r>
            <a:r>
              <a:rPr lang="en-US" dirty="0"/>
              <a:t> as initial symptom</a:t>
            </a:r>
          </a:p>
          <a:p>
            <a:r>
              <a:rPr lang="en-US" dirty="0"/>
              <a:t>Rigidity and bradykinesia (typically unilateral)</a:t>
            </a:r>
          </a:p>
          <a:p>
            <a:r>
              <a:rPr lang="en-US" dirty="0"/>
              <a:t>Balance difficulties</a:t>
            </a:r>
          </a:p>
          <a:p>
            <a:pPr marL="0" indent="0">
              <a:buNone/>
            </a:pPr>
            <a:r>
              <a:rPr lang="en-US" b="1" dirty="0"/>
              <a:t>Later Stage </a:t>
            </a:r>
          </a:p>
          <a:p>
            <a:r>
              <a:rPr lang="en-US" dirty="0"/>
              <a:t>Festination, dyskinesia, akinesia, hypokinesia</a:t>
            </a:r>
          </a:p>
          <a:p>
            <a:r>
              <a:rPr lang="en-US" dirty="0"/>
              <a:t>“Freezing” episodes </a:t>
            </a:r>
          </a:p>
          <a:p>
            <a:r>
              <a:rPr lang="en-US" dirty="0"/>
              <a:t>Postural instability – higher fall risk </a:t>
            </a:r>
          </a:p>
          <a:p>
            <a:r>
              <a:rPr lang="en-US" dirty="0"/>
              <a:t>Weakness, contracture, decreased aerobic capacity </a:t>
            </a:r>
          </a:p>
          <a:p>
            <a:pPr marL="0" indent="0">
              <a:buNone/>
            </a:pPr>
            <a:r>
              <a:rPr lang="en-US" b="1" dirty="0"/>
              <a:t>Final Stage </a:t>
            </a:r>
          </a:p>
          <a:p>
            <a:r>
              <a:rPr lang="en-US" dirty="0"/>
              <a:t>Unable to ambulate </a:t>
            </a:r>
          </a:p>
          <a:p>
            <a:r>
              <a:rPr lang="en-US" dirty="0"/>
              <a:t>ADL dependent </a:t>
            </a:r>
          </a:p>
          <a:p>
            <a:r>
              <a:rPr lang="en-US" dirty="0"/>
              <a:t>Cognitive impairments probable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3270AC8-E277-4C45-B888-55BE9F6C2C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126" y="1922182"/>
            <a:ext cx="5558090" cy="28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9075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56E8259F-1F11-FACA-3961-B0D62200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21" y="277068"/>
            <a:ext cx="5925273" cy="592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ADA7239-5036-1441-28D5-9697DD85224C}"/>
              </a:ext>
            </a:extLst>
          </p:cNvPr>
          <p:cNvSpPr txBox="1"/>
          <p:nvPr/>
        </p:nvSpPr>
        <p:spPr>
          <a:xfrm>
            <a:off x="7190773" y="6299038"/>
            <a:ext cx="609407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hlinkClick r:id="rId3"/>
              </a:rPr>
              <a:t>parkinson's</a:t>
            </a:r>
            <a:r>
              <a:rPr lang="en-US" dirty="0">
                <a:hlinkClick r:id="rId3"/>
              </a:rPr>
              <a:t> disease - Bing images</a:t>
            </a:r>
            <a:endParaRPr lang="en-US" dirty="0"/>
          </a:p>
        </p:txBody>
      </p:sp>
      <p:pic>
        <p:nvPicPr>
          <p:cNvPr id="1028" name="Picture 4" descr="See the source image">
            <a:extLst>
              <a:ext uri="{FF2B5EF4-FFF2-40B4-BE49-F238E27FC236}">
                <a16:creationId xmlns:a16="http://schemas.microsoft.com/office/drawing/2014/main" id="{9CB46F94-9D83-9779-029A-9E45D619D7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87" y="196768"/>
            <a:ext cx="5715026" cy="600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FFC8B20-E1E0-191D-21B1-9BCDC82207B9}"/>
              </a:ext>
            </a:extLst>
          </p:cNvPr>
          <p:cNvSpPr txBox="1"/>
          <p:nvPr/>
        </p:nvSpPr>
        <p:spPr>
          <a:xfrm>
            <a:off x="462987" y="6282641"/>
            <a:ext cx="6643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Parkinson's Disease Early Warning Signs - Bing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4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99976-E4EE-0ED5-D205-2B4380BF3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Medical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431D1-6F38-E417-6C4A-57F0E7885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25992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/>
              <a:t>Levadopa Therapy </a:t>
            </a:r>
          </a:p>
          <a:p>
            <a:r>
              <a:rPr lang="en-US" dirty="0"/>
              <a:t>Dopamine precursor improving rigidity, bradykinesia, and tremor (not helpful for postural instability) </a:t>
            </a:r>
          </a:p>
          <a:p>
            <a:r>
              <a:rPr lang="en-US" dirty="0"/>
              <a:t>~50% patients will experience dyskinesias/dystonias as side effect within 6 years of treatment initiation </a:t>
            </a:r>
          </a:p>
          <a:p>
            <a:r>
              <a:rPr lang="en-US" dirty="0"/>
              <a:t>“On-Off” phenomenon – L-dopa effective for about 4 hours at a time with peak effectiveness 3 hrs after taking medication </a:t>
            </a:r>
          </a:p>
          <a:p>
            <a:r>
              <a:rPr lang="en-US" b="1" dirty="0"/>
              <a:t>Carbidopa</a:t>
            </a:r>
            <a:r>
              <a:rPr lang="en-US" dirty="0"/>
              <a:t> commonly used alongside Levadopa to block peripheral metabolism of Levadopa and reduce side effects of medication 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2EAEAD-4D35-7396-A666-503D28944C55}"/>
              </a:ext>
            </a:extLst>
          </p:cNvPr>
          <p:cNvSpPr txBox="1"/>
          <p:nvPr/>
        </p:nvSpPr>
        <p:spPr>
          <a:xfrm>
            <a:off x="6273478" y="1690688"/>
            <a:ext cx="5173884" cy="4483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50"/>
              </a:spcBef>
            </a:pPr>
            <a:r>
              <a:rPr lang="en-US" sz="2200" u="sng" dirty="0"/>
              <a:t>Other Medications: </a:t>
            </a:r>
          </a:p>
          <a:p>
            <a:pPr marL="457200" indent="-285750"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Sinemet</a:t>
            </a:r>
            <a:r>
              <a:rPr lang="en-US" sz="2200" dirty="0"/>
              <a:t> – combo of Levadopa and Carbidopa </a:t>
            </a:r>
          </a:p>
          <a:p>
            <a:pPr marL="457200" indent="-285750"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Dopamine agonists – more effective for bradykinesia than anything else </a:t>
            </a:r>
          </a:p>
          <a:p>
            <a:pPr lvl="2" indent="-285750"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Mirapex, </a:t>
            </a:r>
            <a:r>
              <a:rPr lang="en-US" sz="2200" b="1" dirty="0" err="1"/>
              <a:t>Apokyn</a:t>
            </a:r>
            <a:r>
              <a:rPr lang="en-US" sz="2200" b="1" dirty="0"/>
              <a:t>, </a:t>
            </a:r>
            <a:r>
              <a:rPr lang="en-US" sz="2200" b="1" dirty="0" err="1"/>
              <a:t>Requip</a:t>
            </a:r>
            <a:r>
              <a:rPr lang="en-US" sz="2200" b="1" dirty="0"/>
              <a:t> </a:t>
            </a:r>
          </a:p>
          <a:p>
            <a:pPr marL="914400" lvl="1" indent="-285750">
              <a:spcBef>
                <a:spcPts val="50"/>
              </a:spcBef>
              <a:buFont typeface="Arial" panose="020B0604020202020204" pitchFamily="34" charset="0"/>
              <a:buChar char="•"/>
            </a:pPr>
            <a:r>
              <a:rPr lang="en-US" sz="2200" b="1" dirty="0"/>
              <a:t>Symmetrel</a:t>
            </a:r>
            <a:r>
              <a:rPr lang="en-US" sz="2200" dirty="0"/>
              <a:t> – (amantadine) increases release of dopamine, blocks reuptake, and stimulates dopamine receptors; more effective for akinesia and rigidity than tremor </a:t>
            </a:r>
          </a:p>
          <a:p>
            <a:endParaRPr lang="en-US" dirty="0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31321526-A464-66A8-7E46-0C869E1F6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190" y="142082"/>
            <a:ext cx="1592169" cy="177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684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</TotalTime>
  <Words>3081</Words>
  <Application>Microsoft Office PowerPoint</Application>
  <PresentationFormat>Widescreen</PresentationFormat>
  <Paragraphs>275</Paragraphs>
  <Slides>24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Arial</vt:lpstr>
      <vt:lpstr>BlinkMacSystemFont</vt:lpstr>
      <vt:lpstr>Calibri</vt:lpstr>
      <vt:lpstr>Calibri Light</vt:lpstr>
      <vt:lpstr>Cambria</vt:lpstr>
      <vt:lpstr>Roboto</vt:lpstr>
      <vt:lpstr>Times New Roman</vt:lpstr>
      <vt:lpstr>Office Theme</vt:lpstr>
      <vt:lpstr>Atypical Parkinsonian Disorders (APDs): Pathophysiology, Differentiating Factors, and PT Intervention  </vt:lpstr>
      <vt:lpstr>Learning Objectives</vt:lpstr>
      <vt:lpstr>Dedication</vt:lpstr>
      <vt:lpstr>Definition of Terms </vt:lpstr>
      <vt:lpstr>Causes of the Clinical Syndrome of Parkinsonism </vt:lpstr>
      <vt:lpstr>Parkinson’s Disease: A Quick Review </vt:lpstr>
      <vt:lpstr>Typical Course of Clinical Features for PD</vt:lpstr>
      <vt:lpstr>PowerPoint Presentation</vt:lpstr>
      <vt:lpstr>Typical Medical Management</vt:lpstr>
      <vt:lpstr>rTMS Repetitive Transcranial Magnetic Stimulation </vt:lpstr>
      <vt:lpstr>PT Assessment</vt:lpstr>
      <vt:lpstr>PT Intervention  </vt:lpstr>
      <vt:lpstr>PowerPoint Presentation</vt:lpstr>
      <vt:lpstr>Atypical Parkinsonism Disorders (APDs)</vt:lpstr>
      <vt:lpstr>Differential Diagnosis: PD or APD?</vt:lpstr>
      <vt:lpstr>Coritcobasal Degeneration (CBD)</vt:lpstr>
      <vt:lpstr>Lewy Body Dementia (LBD)</vt:lpstr>
      <vt:lpstr>Multiple Systems Atrophy (MSA)</vt:lpstr>
      <vt:lpstr>Progressive Supranuclear Palsy (PSP)</vt:lpstr>
      <vt:lpstr>Medical/PT Interventions for APDs</vt:lpstr>
      <vt:lpstr>PT Role/Recommendations </vt:lpstr>
      <vt:lpstr>A Cause To Hope</vt:lpstr>
      <vt:lpstr>Questions?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Atypical Parkinsonism: Pathophysiology, Differentiating Factors, and PT Intervention</dc:title>
  <dc:creator>Conner Heermann</dc:creator>
  <cp:lastModifiedBy>Conner Heermann</cp:lastModifiedBy>
  <cp:revision>1</cp:revision>
  <dcterms:created xsi:type="dcterms:W3CDTF">2022-06-05T19:04:26Z</dcterms:created>
  <dcterms:modified xsi:type="dcterms:W3CDTF">2022-06-09T10:33:21Z</dcterms:modified>
</cp:coreProperties>
</file>