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24B55-48BB-4BF0-9E10-47618A8784CF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67C9A-FA5C-40ED-BE69-0D2EDC9B44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Process of Cultural Competence in the Delivery of Healthcare Services (</a:t>
            </a:r>
            <a:r>
              <a:rPr lang="en-US" dirty="0" err="1" smtClean="0"/>
              <a:t>Campinha-Bacote</a:t>
            </a:r>
            <a:r>
              <a:rPr lang="en-US" dirty="0" smtClean="0"/>
              <a:t>, 1998a)</a:t>
            </a:r>
          </a:p>
          <a:p>
            <a:r>
              <a:rPr lang="en-US" dirty="0" smtClean="0"/>
              <a:t>A model that views cultural competence as the ongoing process in which</a:t>
            </a:r>
            <a:r>
              <a:rPr lang="en-US" baseline="0" dirty="0" smtClean="0"/>
              <a:t> the healthcare provider continuously strives to achieve the ability to effectively work within the cultural context of the client (individual, family, community)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67C9A-FA5C-40ED-BE69-0D2EDC9B449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69EC-9860-4A89-BBD3-D6B27106D3D8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15EA-CBB7-4CC9-A2FC-8E36706B63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Journey of Cultural Competence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Beverly Knight</a:t>
            </a:r>
          </a:p>
          <a:p>
            <a:r>
              <a:rPr lang="en-US" dirty="0" smtClean="0"/>
              <a:t>Capstone Presentation</a:t>
            </a:r>
          </a:p>
          <a:p>
            <a:r>
              <a:rPr lang="en-US" dirty="0" smtClean="0"/>
              <a:t>March 25,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Cultural Competence?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CC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Process of Cultural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Becoming culturally competent; not </a:t>
            </a:r>
            <a:r>
              <a:rPr lang="en-US" dirty="0" err="1" smtClean="0"/>
              <a:t>alreacy</a:t>
            </a:r>
            <a:r>
              <a:rPr lang="en-US" dirty="0" smtClean="0"/>
              <a:t> culturally competent</a:t>
            </a:r>
          </a:p>
          <a:p>
            <a:r>
              <a:rPr lang="en-US" dirty="0" smtClean="0"/>
              <a:t>Cultural Awareness</a:t>
            </a:r>
          </a:p>
          <a:p>
            <a:r>
              <a:rPr lang="en-US" dirty="0" smtClean="0"/>
              <a:t>Cultural knowledge</a:t>
            </a:r>
          </a:p>
          <a:p>
            <a:r>
              <a:rPr lang="en-US" dirty="0" smtClean="0"/>
              <a:t>Cultural Skill</a:t>
            </a:r>
          </a:p>
          <a:p>
            <a:r>
              <a:rPr lang="en-US" dirty="0" smtClean="0"/>
              <a:t>Cultural encounters</a:t>
            </a:r>
          </a:p>
          <a:p>
            <a:r>
              <a:rPr lang="en-US" dirty="0" smtClean="0"/>
              <a:t>Cultural desire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prepare for Guatemala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the country</a:t>
            </a:r>
          </a:p>
          <a:p>
            <a:r>
              <a:rPr lang="en-US" dirty="0" smtClean="0"/>
              <a:t>“Cultural humility”</a:t>
            </a:r>
          </a:p>
          <a:p>
            <a:r>
              <a:rPr lang="en-US" dirty="0" smtClean="0"/>
              <a:t>Be open and flexible with others</a:t>
            </a:r>
          </a:p>
          <a:p>
            <a:r>
              <a:rPr lang="en-US" dirty="0" smtClean="0"/>
              <a:t>Accept differences and build on similarities</a:t>
            </a:r>
          </a:p>
          <a:p>
            <a:r>
              <a:rPr lang="en-US" dirty="0" smtClean="0"/>
              <a:t>Be willing to learn from others as cultural informants.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ISL on 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Campinha-Bacote</a:t>
            </a:r>
            <a:r>
              <a:rPr lang="en-US" dirty="0" smtClean="0"/>
              <a:t> J. Delivering patient-centered care in the midst of a cultural conflict: the role of cultural competence. Online journal of issues in nursing. </a:t>
            </a:r>
            <a:r>
              <a:rPr lang="en-US" smtClean="0"/>
              <a:t>2011-05-31;16:5.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3768</TotalTime>
  <Words>173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Journey of Cultural Competence</vt:lpstr>
      <vt:lpstr>What is Cultural Competence?</vt:lpstr>
      <vt:lpstr>Why is CC important?</vt:lpstr>
      <vt:lpstr>The Process of Cultural Competence</vt:lpstr>
      <vt:lpstr>How to prepare for Guatemala</vt:lpstr>
      <vt:lpstr>The impact of ISL on CC</vt:lpstr>
      <vt:lpstr>References: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of Cultural Competence</dc:title>
  <dc:creator>Beverly</dc:creator>
  <cp:lastModifiedBy>Beverly</cp:lastModifiedBy>
  <cp:revision>1</cp:revision>
  <dcterms:created xsi:type="dcterms:W3CDTF">2014-02-17T01:36:05Z</dcterms:created>
  <dcterms:modified xsi:type="dcterms:W3CDTF">2014-02-19T16:24:50Z</dcterms:modified>
</cp:coreProperties>
</file>