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75" r:id="rId4"/>
    <p:sldId id="276" r:id="rId5"/>
    <p:sldId id="258" r:id="rId6"/>
    <p:sldId id="277" r:id="rId7"/>
    <p:sldId id="259" r:id="rId8"/>
    <p:sldId id="280" r:id="rId9"/>
    <p:sldId id="260" r:id="rId10"/>
    <p:sldId id="279" r:id="rId11"/>
    <p:sldId id="278" r:id="rId12"/>
    <p:sldId id="268" r:id="rId13"/>
    <p:sldId id="281" r:id="rId14"/>
    <p:sldId id="264" r:id="rId15"/>
    <p:sldId id="265" r:id="rId16"/>
    <p:sldId id="282" r:id="rId17"/>
    <p:sldId id="262" r:id="rId18"/>
    <p:sldId id="283" r:id="rId19"/>
    <p:sldId id="263" r:id="rId20"/>
    <p:sldId id="273" r:id="rId21"/>
    <p:sldId id="267" r:id="rId22"/>
    <p:sldId id="274"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0962" autoAdjust="0"/>
  </p:normalViewPr>
  <p:slideViewPr>
    <p:cSldViewPr>
      <p:cViewPr>
        <p:scale>
          <a:sx n="75" d="100"/>
          <a:sy n="75" d="100"/>
        </p:scale>
        <p:origin x="-1182" y="76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B1CC4-5606-41D4-84AA-EAB974B2F76B}" type="doc">
      <dgm:prSet loTypeId="urn:microsoft.com/office/officeart/2008/layout/SquareAccentList" loCatId="list" qsTypeId="urn:microsoft.com/office/officeart/2005/8/quickstyle/3d3" qsCatId="3D" csTypeId="urn:microsoft.com/office/officeart/2005/8/colors/accent1_2" csCatId="accent1" phldr="1"/>
      <dgm:spPr/>
      <dgm:t>
        <a:bodyPr/>
        <a:lstStyle/>
        <a:p>
          <a:endParaRPr lang="en-US"/>
        </a:p>
      </dgm:t>
    </dgm:pt>
    <dgm:pt modelId="{9F75F446-F92C-4E27-8180-5A79BF365D4D}">
      <dgm:prSet phldrT="[Text]" custT="1"/>
      <dgm:spPr/>
      <dgm:t>
        <a:bodyPr/>
        <a:lstStyle/>
        <a:p>
          <a:r>
            <a:rPr lang="en-US" sz="2400" dirty="0" smtClean="0"/>
            <a:t>Physical</a:t>
          </a:r>
          <a:endParaRPr lang="en-US" sz="2400" dirty="0"/>
        </a:p>
      </dgm:t>
    </dgm:pt>
    <dgm:pt modelId="{A1E53907-149D-405E-93C7-0CDD6E123399}" type="parTrans" cxnId="{90CC3F65-1071-4EDC-89F1-A49886C356CC}">
      <dgm:prSet/>
      <dgm:spPr/>
      <dgm:t>
        <a:bodyPr/>
        <a:lstStyle/>
        <a:p>
          <a:endParaRPr lang="en-US"/>
        </a:p>
      </dgm:t>
    </dgm:pt>
    <dgm:pt modelId="{181D1AC6-3EEF-49E4-A8F9-05DD1EE96BA9}" type="sibTrans" cxnId="{90CC3F65-1071-4EDC-89F1-A49886C356CC}">
      <dgm:prSet/>
      <dgm:spPr/>
      <dgm:t>
        <a:bodyPr/>
        <a:lstStyle/>
        <a:p>
          <a:endParaRPr lang="en-US"/>
        </a:p>
      </dgm:t>
    </dgm:pt>
    <dgm:pt modelId="{4C81AAB4-10B3-422E-925D-E37AC8803260}">
      <dgm:prSet phldrT="[Text]" custT="1"/>
      <dgm:spPr/>
      <dgm:t>
        <a:bodyPr/>
        <a:lstStyle/>
        <a:p>
          <a:r>
            <a:rPr lang="en-US" sz="1600" dirty="0" smtClean="0"/>
            <a:t>Strengthen</a:t>
          </a:r>
        </a:p>
      </dgm:t>
    </dgm:pt>
    <dgm:pt modelId="{13E1F4FC-F1CE-440A-A36B-F8B3D86CE315}" type="parTrans" cxnId="{C11CF829-88C7-42E7-B9D9-5BB90D6221B8}">
      <dgm:prSet/>
      <dgm:spPr/>
      <dgm:t>
        <a:bodyPr/>
        <a:lstStyle/>
        <a:p>
          <a:endParaRPr lang="en-US"/>
        </a:p>
      </dgm:t>
    </dgm:pt>
    <dgm:pt modelId="{2AE76646-DD00-4661-8624-2D75A616E75D}" type="sibTrans" cxnId="{C11CF829-88C7-42E7-B9D9-5BB90D6221B8}">
      <dgm:prSet/>
      <dgm:spPr/>
      <dgm:t>
        <a:bodyPr/>
        <a:lstStyle/>
        <a:p>
          <a:endParaRPr lang="en-US"/>
        </a:p>
      </dgm:t>
    </dgm:pt>
    <dgm:pt modelId="{9A1EC607-2AEE-4A40-82CC-BD8793CD8770}">
      <dgm:prSet phldrT="[Text]" custT="1"/>
      <dgm:spPr/>
      <dgm:t>
        <a:bodyPr/>
        <a:lstStyle/>
        <a:p>
          <a:r>
            <a:rPr lang="en-US" sz="1600" dirty="0" smtClean="0"/>
            <a:t>Balance training</a:t>
          </a:r>
          <a:endParaRPr lang="en-US" sz="1600" dirty="0"/>
        </a:p>
      </dgm:t>
    </dgm:pt>
    <dgm:pt modelId="{73A4F73A-501D-4B9F-9C6C-005AB51BD8A9}" type="parTrans" cxnId="{DCAF48A7-6F38-438A-938A-CB7340A47959}">
      <dgm:prSet/>
      <dgm:spPr/>
      <dgm:t>
        <a:bodyPr/>
        <a:lstStyle/>
        <a:p>
          <a:endParaRPr lang="en-US"/>
        </a:p>
      </dgm:t>
    </dgm:pt>
    <dgm:pt modelId="{68F1278E-93B2-4200-A40F-0F3C929448A0}" type="sibTrans" cxnId="{DCAF48A7-6F38-438A-938A-CB7340A47959}">
      <dgm:prSet/>
      <dgm:spPr/>
      <dgm:t>
        <a:bodyPr/>
        <a:lstStyle/>
        <a:p>
          <a:endParaRPr lang="en-US"/>
        </a:p>
      </dgm:t>
    </dgm:pt>
    <dgm:pt modelId="{26340694-32AD-4DFA-973C-E7FE3F56D39D}">
      <dgm:prSet phldrT="[Text]" custT="1"/>
      <dgm:spPr/>
      <dgm:t>
        <a:bodyPr/>
        <a:lstStyle/>
        <a:p>
          <a:r>
            <a:rPr lang="en-US" sz="1600" dirty="0" smtClean="0"/>
            <a:t>Assistive devices</a:t>
          </a:r>
          <a:endParaRPr lang="en-US" sz="1600" dirty="0"/>
        </a:p>
      </dgm:t>
    </dgm:pt>
    <dgm:pt modelId="{D26F5CAE-E075-4181-AE55-165636CF0FDA}" type="parTrans" cxnId="{07C0B87E-1EE5-4690-86F7-5EA4D8C72854}">
      <dgm:prSet/>
      <dgm:spPr/>
      <dgm:t>
        <a:bodyPr/>
        <a:lstStyle/>
        <a:p>
          <a:endParaRPr lang="en-US"/>
        </a:p>
      </dgm:t>
    </dgm:pt>
    <dgm:pt modelId="{455046FD-4BCC-4E8E-A2AD-699BEAB44FD2}" type="sibTrans" cxnId="{07C0B87E-1EE5-4690-86F7-5EA4D8C72854}">
      <dgm:prSet/>
      <dgm:spPr/>
      <dgm:t>
        <a:bodyPr/>
        <a:lstStyle/>
        <a:p>
          <a:endParaRPr lang="en-US"/>
        </a:p>
      </dgm:t>
    </dgm:pt>
    <dgm:pt modelId="{7874584E-EE9A-4A55-B0EF-A314A297D808}">
      <dgm:prSet phldrT="[Text]" custT="1"/>
      <dgm:spPr/>
      <dgm:t>
        <a:bodyPr/>
        <a:lstStyle/>
        <a:p>
          <a:r>
            <a:rPr lang="en-US" sz="2400" smtClean="0"/>
            <a:t>Environment</a:t>
          </a:r>
          <a:endParaRPr lang="en-US" sz="2400" dirty="0"/>
        </a:p>
      </dgm:t>
    </dgm:pt>
    <dgm:pt modelId="{ADB42823-8497-445E-A826-DF866664A9F3}" type="parTrans" cxnId="{A78F4868-DB87-4727-878C-A00447E94241}">
      <dgm:prSet/>
      <dgm:spPr/>
      <dgm:t>
        <a:bodyPr/>
        <a:lstStyle/>
        <a:p>
          <a:endParaRPr lang="en-US"/>
        </a:p>
      </dgm:t>
    </dgm:pt>
    <dgm:pt modelId="{3B722A1D-4464-4DA3-A454-4F55FF70B684}" type="sibTrans" cxnId="{A78F4868-DB87-4727-878C-A00447E94241}">
      <dgm:prSet/>
      <dgm:spPr/>
      <dgm:t>
        <a:bodyPr/>
        <a:lstStyle/>
        <a:p>
          <a:endParaRPr lang="en-US"/>
        </a:p>
      </dgm:t>
    </dgm:pt>
    <dgm:pt modelId="{C1E819DF-5229-4E93-9673-B45418476262}">
      <dgm:prSet phldrT="[Text]" custT="1"/>
      <dgm:spPr/>
      <dgm:t>
        <a:bodyPr/>
        <a:lstStyle/>
        <a:p>
          <a:r>
            <a:rPr lang="en-US" sz="1600" dirty="0" smtClean="0"/>
            <a:t>Night lights</a:t>
          </a:r>
          <a:endParaRPr lang="en-US" sz="1600" dirty="0"/>
        </a:p>
      </dgm:t>
    </dgm:pt>
    <dgm:pt modelId="{66679BD1-556E-49BA-95F3-3CA063D2B91B}" type="parTrans" cxnId="{CA41FA3D-D9D0-43D0-BE68-4BFFFA79D334}">
      <dgm:prSet/>
      <dgm:spPr/>
      <dgm:t>
        <a:bodyPr/>
        <a:lstStyle/>
        <a:p>
          <a:endParaRPr lang="en-US"/>
        </a:p>
      </dgm:t>
    </dgm:pt>
    <dgm:pt modelId="{E9E0E844-A540-46DC-9560-18CD33F6B0C7}" type="sibTrans" cxnId="{CA41FA3D-D9D0-43D0-BE68-4BFFFA79D334}">
      <dgm:prSet/>
      <dgm:spPr/>
      <dgm:t>
        <a:bodyPr/>
        <a:lstStyle/>
        <a:p>
          <a:endParaRPr lang="en-US"/>
        </a:p>
      </dgm:t>
    </dgm:pt>
    <dgm:pt modelId="{A7B5B3F0-02FF-478B-BB30-10AC6D8AA85B}">
      <dgm:prSet phldrT="[Text]" custT="1"/>
      <dgm:spPr/>
      <dgm:t>
        <a:bodyPr/>
        <a:lstStyle/>
        <a:p>
          <a:r>
            <a:rPr lang="en-US" sz="1600" dirty="0" smtClean="0"/>
            <a:t>Non-skid socks/shoes</a:t>
          </a:r>
          <a:endParaRPr lang="en-US" sz="1600" dirty="0"/>
        </a:p>
      </dgm:t>
    </dgm:pt>
    <dgm:pt modelId="{9D509187-0D81-457C-85FB-31471904E5B3}" type="parTrans" cxnId="{01F95C2A-594D-4D3D-A042-C86509216AE3}">
      <dgm:prSet/>
      <dgm:spPr/>
      <dgm:t>
        <a:bodyPr/>
        <a:lstStyle/>
        <a:p>
          <a:endParaRPr lang="en-US"/>
        </a:p>
      </dgm:t>
    </dgm:pt>
    <dgm:pt modelId="{D1E176CC-DF34-4FB4-8F0D-1C52B60264B6}" type="sibTrans" cxnId="{01F95C2A-594D-4D3D-A042-C86509216AE3}">
      <dgm:prSet/>
      <dgm:spPr/>
      <dgm:t>
        <a:bodyPr/>
        <a:lstStyle/>
        <a:p>
          <a:endParaRPr lang="en-US"/>
        </a:p>
      </dgm:t>
    </dgm:pt>
    <dgm:pt modelId="{14C5AF58-BF35-4ABE-9107-FBF311CA26D4}">
      <dgm:prSet phldrT="[Text]" custT="1"/>
      <dgm:spPr/>
      <dgm:t>
        <a:bodyPr/>
        <a:lstStyle/>
        <a:p>
          <a:r>
            <a:rPr lang="en-US" sz="1600" dirty="0" smtClean="0"/>
            <a:t>Bed alarms</a:t>
          </a:r>
          <a:endParaRPr lang="en-US" sz="1600" dirty="0"/>
        </a:p>
      </dgm:t>
    </dgm:pt>
    <dgm:pt modelId="{6B615F95-EFF6-4F22-9190-B89672EC8A2C}" type="parTrans" cxnId="{E531D2EC-B4A7-4649-A2A4-77258AFF10BD}">
      <dgm:prSet/>
      <dgm:spPr/>
      <dgm:t>
        <a:bodyPr/>
        <a:lstStyle/>
        <a:p>
          <a:endParaRPr lang="en-US"/>
        </a:p>
      </dgm:t>
    </dgm:pt>
    <dgm:pt modelId="{A16D8913-A6FC-4F12-B3D6-C836C339B469}" type="sibTrans" cxnId="{E531D2EC-B4A7-4649-A2A4-77258AFF10BD}">
      <dgm:prSet/>
      <dgm:spPr/>
      <dgm:t>
        <a:bodyPr/>
        <a:lstStyle/>
        <a:p>
          <a:endParaRPr lang="en-US"/>
        </a:p>
      </dgm:t>
    </dgm:pt>
    <dgm:pt modelId="{CE02CFF5-95D0-4A31-8043-EF5172CE798D}">
      <dgm:prSet phldrT="[Text]" custT="1"/>
      <dgm:spPr/>
      <dgm:t>
        <a:bodyPr/>
        <a:lstStyle/>
        <a:p>
          <a:r>
            <a:rPr lang="en-US" sz="1600" dirty="0" smtClean="0"/>
            <a:t>Rearrange furniture</a:t>
          </a:r>
          <a:endParaRPr lang="en-US" sz="1600" dirty="0"/>
        </a:p>
      </dgm:t>
    </dgm:pt>
    <dgm:pt modelId="{CBE4249A-CA77-4BF8-8FC8-62366BAE0E73}" type="parTrans" cxnId="{E02C60C2-F7BF-4588-81CE-70385E4CE580}">
      <dgm:prSet/>
      <dgm:spPr/>
      <dgm:t>
        <a:bodyPr/>
        <a:lstStyle/>
        <a:p>
          <a:endParaRPr lang="en-US"/>
        </a:p>
      </dgm:t>
    </dgm:pt>
    <dgm:pt modelId="{9FB2EFEB-3491-4756-AEB9-451A0A7B9282}" type="sibTrans" cxnId="{E02C60C2-F7BF-4588-81CE-70385E4CE580}">
      <dgm:prSet/>
      <dgm:spPr/>
      <dgm:t>
        <a:bodyPr/>
        <a:lstStyle/>
        <a:p>
          <a:endParaRPr lang="en-US"/>
        </a:p>
      </dgm:t>
    </dgm:pt>
    <dgm:pt modelId="{4951D83B-D0F2-437C-BFDF-59F55912702D}">
      <dgm:prSet phldrT="[Text]" custT="1"/>
      <dgm:spPr/>
      <dgm:t>
        <a:bodyPr/>
        <a:lstStyle/>
        <a:p>
          <a:r>
            <a:rPr lang="en-US" sz="1600" dirty="0" smtClean="0"/>
            <a:t>Grab bars/railings</a:t>
          </a:r>
          <a:endParaRPr lang="en-US" sz="1600" dirty="0"/>
        </a:p>
      </dgm:t>
    </dgm:pt>
    <dgm:pt modelId="{30DA49E1-E26B-4809-BBFF-0DAED7D43A7D}" type="parTrans" cxnId="{89A5E72D-E5AA-4775-887D-38F362C77382}">
      <dgm:prSet/>
      <dgm:spPr/>
      <dgm:t>
        <a:bodyPr/>
        <a:lstStyle/>
        <a:p>
          <a:endParaRPr lang="en-US"/>
        </a:p>
      </dgm:t>
    </dgm:pt>
    <dgm:pt modelId="{FE2DEEF4-D1F1-4824-9E7C-0148DFF4079A}" type="sibTrans" cxnId="{89A5E72D-E5AA-4775-887D-38F362C77382}">
      <dgm:prSet/>
      <dgm:spPr/>
      <dgm:t>
        <a:bodyPr/>
        <a:lstStyle/>
        <a:p>
          <a:endParaRPr lang="en-US"/>
        </a:p>
      </dgm:t>
    </dgm:pt>
    <dgm:pt modelId="{745835DD-DB55-482A-AAE7-B9FB8AD34B78}">
      <dgm:prSet phldrT="[Text]" custT="1"/>
      <dgm:spPr/>
      <dgm:t>
        <a:bodyPr/>
        <a:lstStyle/>
        <a:p>
          <a:r>
            <a:rPr lang="en-US" sz="1600" dirty="0" smtClean="0"/>
            <a:t>Carpeting</a:t>
          </a:r>
          <a:endParaRPr lang="en-US" sz="1600" dirty="0"/>
        </a:p>
      </dgm:t>
    </dgm:pt>
    <dgm:pt modelId="{430F9971-F04B-4CEC-80E3-58A92A715F37}" type="parTrans" cxnId="{A0834AD9-684F-4CB5-9F6A-4CFC85C5A8B4}">
      <dgm:prSet/>
      <dgm:spPr/>
      <dgm:t>
        <a:bodyPr/>
        <a:lstStyle/>
        <a:p>
          <a:endParaRPr lang="en-US"/>
        </a:p>
      </dgm:t>
    </dgm:pt>
    <dgm:pt modelId="{E8863C76-99D2-42EC-89FC-0C2826F84B02}" type="sibTrans" cxnId="{A0834AD9-684F-4CB5-9F6A-4CFC85C5A8B4}">
      <dgm:prSet/>
      <dgm:spPr/>
      <dgm:t>
        <a:bodyPr/>
        <a:lstStyle/>
        <a:p>
          <a:endParaRPr lang="en-US"/>
        </a:p>
      </dgm:t>
    </dgm:pt>
    <dgm:pt modelId="{52BD6C6B-319C-4A0D-BE8B-C1D0100B6E2C}">
      <dgm:prSet phldrT="[Text]" custT="1"/>
      <dgm:spPr/>
      <dgm:t>
        <a:bodyPr/>
        <a:lstStyle/>
        <a:p>
          <a:r>
            <a:rPr lang="en-US" sz="1600" dirty="0" smtClean="0"/>
            <a:t>Remove throw rugs</a:t>
          </a:r>
          <a:endParaRPr lang="en-US" sz="1600" dirty="0"/>
        </a:p>
      </dgm:t>
    </dgm:pt>
    <dgm:pt modelId="{30AA4AA2-30F6-4368-A1D8-0ECB33542380}" type="parTrans" cxnId="{8B7D6FD9-1B59-4020-917E-CC8B65B7E335}">
      <dgm:prSet/>
      <dgm:spPr/>
      <dgm:t>
        <a:bodyPr/>
        <a:lstStyle/>
        <a:p>
          <a:endParaRPr lang="en-US"/>
        </a:p>
      </dgm:t>
    </dgm:pt>
    <dgm:pt modelId="{517C1622-10B1-4610-910C-DB18352563EC}" type="sibTrans" cxnId="{8B7D6FD9-1B59-4020-917E-CC8B65B7E335}">
      <dgm:prSet/>
      <dgm:spPr/>
      <dgm:t>
        <a:bodyPr/>
        <a:lstStyle/>
        <a:p>
          <a:endParaRPr lang="en-US"/>
        </a:p>
      </dgm:t>
    </dgm:pt>
    <dgm:pt modelId="{42B46695-0A68-46AA-A24C-732AFBF0B869}">
      <dgm:prSet phldrT="[Text]" custT="1"/>
      <dgm:spPr/>
      <dgm:t>
        <a:bodyPr/>
        <a:lstStyle/>
        <a:p>
          <a:r>
            <a:rPr lang="en-US" sz="1600" dirty="0" smtClean="0"/>
            <a:t>Separate those who often fight</a:t>
          </a:r>
          <a:endParaRPr lang="en-US" sz="1600" dirty="0"/>
        </a:p>
      </dgm:t>
    </dgm:pt>
    <dgm:pt modelId="{CE0CDED5-33AB-4E11-B67F-D400A4CF03B4}">
      <dgm:prSet phldrT="[Text]" custT="1"/>
      <dgm:spPr/>
      <dgm:t>
        <a:bodyPr/>
        <a:lstStyle/>
        <a:p>
          <a:r>
            <a:rPr lang="en-US" sz="1600" dirty="0" smtClean="0"/>
            <a:t>Separate multiple agitated clients</a:t>
          </a:r>
          <a:endParaRPr lang="en-US" sz="1600" dirty="0"/>
        </a:p>
      </dgm:t>
    </dgm:pt>
    <dgm:pt modelId="{CF4F8757-F89B-40FC-B4D3-2587233F775A}">
      <dgm:prSet phldrT="[Text]" custT="1"/>
      <dgm:spPr/>
      <dgm:t>
        <a:bodyPr/>
        <a:lstStyle/>
        <a:p>
          <a:r>
            <a:rPr lang="en-US" sz="1600" dirty="0" smtClean="0"/>
            <a:t>Resident ‘bonding’</a:t>
          </a:r>
          <a:endParaRPr lang="en-US" sz="1600" dirty="0"/>
        </a:p>
      </dgm:t>
    </dgm:pt>
    <dgm:pt modelId="{822A578F-F212-4448-BBB6-91FA92E5FC21}">
      <dgm:prSet phldrT="[Text]" custT="1"/>
      <dgm:spPr/>
      <dgm:t>
        <a:bodyPr/>
        <a:lstStyle/>
        <a:p>
          <a:r>
            <a:rPr lang="en-US" sz="2400" dirty="0" smtClean="0"/>
            <a:t>Social</a:t>
          </a:r>
          <a:endParaRPr lang="en-US" sz="2400" dirty="0"/>
        </a:p>
      </dgm:t>
    </dgm:pt>
    <dgm:pt modelId="{67EB5DF8-0548-4CA2-9A2E-AACCF77CA7BA}" type="sibTrans" cxnId="{FC2DF83D-959D-49A8-B6A0-3C00DF1E5D78}">
      <dgm:prSet/>
      <dgm:spPr/>
      <dgm:t>
        <a:bodyPr/>
        <a:lstStyle/>
        <a:p>
          <a:endParaRPr lang="en-US"/>
        </a:p>
      </dgm:t>
    </dgm:pt>
    <dgm:pt modelId="{4E1F9BCC-FE80-41DB-82B4-A042B9ECFCB8}" type="parTrans" cxnId="{FC2DF83D-959D-49A8-B6A0-3C00DF1E5D78}">
      <dgm:prSet/>
      <dgm:spPr/>
      <dgm:t>
        <a:bodyPr/>
        <a:lstStyle/>
        <a:p>
          <a:endParaRPr lang="en-US"/>
        </a:p>
      </dgm:t>
    </dgm:pt>
    <dgm:pt modelId="{854F2C50-2EBD-4123-969F-47D352930FE5}" type="sibTrans" cxnId="{7BBA2D39-3131-4377-8BB1-01FD263D408E}">
      <dgm:prSet/>
      <dgm:spPr/>
      <dgm:t>
        <a:bodyPr/>
        <a:lstStyle/>
        <a:p>
          <a:endParaRPr lang="en-US"/>
        </a:p>
      </dgm:t>
    </dgm:pt>
    <dgm:pt modelId="{2F90DA38-95CE-412C-BE87-AC9D11C63A30}" type="parTrans" cxnId="{7BBA2D39-3131-4377-8BB1-01FD263D408E}">
      <dgm:prSet/>
      <dgm:spPr/>
      <dgm:t>
        <a:bodyPr/>
        <a:lstStyle/>
        <a:p>
          <a:endParaRPr lang="en-US"/>
        </a:p>
      </dgm:t>
    </dgm:pt>
    <dgm:pt modelId="{2CDE38EB-91BD-4618-AC59-37DB19DB0F1C}" type="sibTrans" cxnId="{00F919DE-CE4C-4D83-B8E3-0ABAF7A4F4B7}">
      <dgm:prSet/>
      <dgm:spPr/>
      <dgm:t>
        <a:bodyPr/>
        <a:lstStyle/>
        <a:p>
          <a:endParaRPr lang="en-US"/>
        </a:p>
      </dgm:t>
    </dgm:pt>
    <dgm:pt modelId="{5E6D7D29-866F-4CFF-8C43-B96FFBFF537C}" type="parTrans" cxnId="{00F919DE-CE4C-4D83-B8E3-0ABAF7A4F4B7}">
      <dgm:prSet/>
      <dgm:spPr/>
      <dgm:t>
        <a:bodyPr/>
        <a:lstStyle/>
        <a:p>
          <a:endParaRPr lang="en-US"/>
        </a:p>
      </dgm:t>
    </dgm:pt>
    <dgm:pt modelId="{4BB6C26B-F22F-49DE-A476-DD89F8402F55}" type="sibTrans" cxnId="{C0FE5BF8-DA06-4CA6-9DE9-6DA5C1A2A68A}">
      <dgm:prSet/>
      <dgm:spPr/>
      <dgm:t>
        <a:bodyPr/>
        <a:lstStyle/>
        <a:p>
          <a:endParaRPr lang="en-US"/>
        </a:p>
      </dgm:t>
    </dgm:pt>
    <dgm:pt modelId="{6A05ABA9-C6BA-408B-AFFA-B8610066828B}" type="parTrans" cxnId="{C0FE5BF8-DA06-4CA6-9DE9-6DA5C1A2A68A}">
      <dgm:prSet/>
      <dgm:spPr/>
      <dgm:t>
        <a:bodyPr/>
        <a:lstStyle/>
        <a:p>
          <a:endParaRPr lang="en-US"/>
        </a:p>
      </dgm:t>
    </dgm:pt>
    <dgm:pt modelId="{54A1C310-688D-4242-90E6-7620C93EFAC3}">
      <dgm:prSet phldrT="[Text]" custT="1"/>
      <dgm:spPr/>
      <dgm:t>
        <a:bodyPr/>
        <a:lstStyle/>
        <a:p>
          <a:r>
            <a:rPr lang="en-US" sz="1600" dirty="0" smtClean="0"/>
            <a:t>Regular toileting</a:t>
          </a:r>
          <a:endParaRPr lang="en-US" sz="1600" dirty="0"/>
        </a:p>
      </dgm:t>
    </dgm:pt>
    <dgm:pt modelId="{9D96FF2E-7794-47BC-8471-6E869B3300D5}">
      <dgm:prSet phldrT="[Text]" custT="1"/>
      <dgm:spPr/>
      <dgm:t>
        <a:bodyPr/>
        <a:lstStyle/>
        <a:p>
          <a:r>
            <a:rPr lang="en-US" sz="1600" dirty="0" smtClean="0"/>
            <a:t>Address seizures</a:t>
          </a:r>
          <a:endParaRPr lang="en-US" sz="1600" dirty="0"/>
        </a:p>
      </dgm:t>
    </dgm:pt>
    <dgm:pt modelId="{6ADFAFAF-4F3E-4328-B3DE-284D93768BFE}">
      <dgm:prSet phldrT="[Text]" custT="1"/>
      <dgm:spPr/>
      <dgm:t>
        <a:bodyPr/>
        <a:lstStyle/>
        <a:p>
          <a:r>
            <a:rPr lang="en-US" sz="1600" dirty="0" smtClean="0"/>
            <a:t>Control BP</a:t>
          </a:r>
          <a:endParaRPr lang="en-US" sz="1600" dirty="0"/>
        </a:p>
      </dgm:t>
    </dgm:pt>
    <dgm:pt modelId="{F15A7F3D-DB72-41C2-BCCA-FEF723EFE2D7}">
      <dgm:prSet phldrT="[Text]" custT="1"/>
      <dgm:spPr/>
      <dgm:t>
        <a:bodyPr/>
        <a:lstStyle/>
        <a:p>
          <a:r>
            <a:rPr lang="en-US" sz="1600" dirty="0" smtClean="0"/>
            <a:t>Calcium/Vitamin D supplements</a:t>
          </a:r>
          <a:endParaRPr lang="en-US" sz="1600" dirty="0"/>
        </a:p>
      </dgm:t>
    </dgm:pt>
    <dgm:pt modelId="{E0138FCA-8AF5-4891-A2CA-229C1444FD03}">
      <dgm:prSet phldrT="[Text]" custT="1"/>
      <dgm:spPr/>
      <dgm:t>
        <a:bodyPr/>
        <a:lstStyle/>
        <a:p>
          <a:r>
            <a:rPr lang="en-US" sz="1600" dirty="0" smtClean="0"/>
            <a:t>Monitor medications</a:t>
          </a:r>
          <a:endParaRPr lang="en-US" sz="1600" dirty="0"/>
        </a:p>
      </dgm:t>
    </dgm:pt>
    <dgm:pt modelId="{2207CD05-53A9-4DE9-A92F-1A6B33BEB64F}">
      <dgm:prSet phldrT="[Text]" custT="1"/>
      <dgm:spPr/>
      <dgm:t>
        <a:bodyPr/>
        <a:lstStyle/>
        <a:p>
          <a:r>
            <a:rPr lang="en-US" sz="2400" dirty="0" smtClean="0"/>
            <a:t>Health</a:t>
          </a:r>
          <a:endParaRPr lang="en-US" sz="2400" dirty="0"/>
        </a:p>
      </dgm:t>
    </dgm:pt>
    <dgm:pt modelId="{9C57455F-6092-47AD-9426-0A8C68709176}" type="sibTrans" cxnId="{2FF3EB06-65E9-405A-8E8C-A29B2B783505}">
      <dgm:prSet/>
      <dgm:spPr/>
      <dgm:t>
        <a:bodyPr/>
        <a:lstStyle/>
        <a:p>
          <a:endParaRPr lang="en-US"/>
        </a:p>
      </dgm:t>
    </dgm:pt>
    <dgm:pt modelId="{DB2A0EDF-8698-4C2C-8F7B-15DBD0E1F90A}" type="parTrans" cxnId="{2FF3EB06-65E9-405A-8E8C-A29B2B783505}">
      <dgm:prSet/>
      <dgm:spPr/>
      <dgm:t>
        <a:bodyPr/>
        <a:lstStyle/>
        <a:p>
          <a:endParaRPr lang="en-US"/>
        </a:p>
      </dgm:t>
    </dgm:pt>
    <dgm:pt modelId="{C60E9553-6B95-4C6E-9584-6D042B7EF172}" type="sibTrans" cxnId="{A067EC17-3284-4808-B7D9-50EB1859F661}">
      <dgm:prSet/>
      <dgm:spPr/>
      <dgm:t>
        <a:bodyPr/>
        <a:lstStyle/>
        <a:p>
          <a:endParaRPr lang="en-US"/>
        </a:p>
      </dgm:t>
    </dgm:pt>
    <dgm:pt modelId="{86007F97-7455-49AD-B6A7-ACF0D6EABEED}" type="parTrans" cxnId="{A067EC17-3284-4808-B7D9-50EB1859F661}">
      <dgm:prSet/>
      <dgm:spPr/>
      <dgm:t>
        <a:bodyPr/>
        <a:lstStyle/>
        <a:p>
          <a:endParaRPr lang="en-US"/>
        </a:p>
      </dgm:t>
    </dgm:pt>
    <dgm:pt modelId="{EE455499-6F66-43BF-AB3C-0E8C603CF91A}" type="sibTrans" cxnId="{8B173A7B-1BEF-4913-9A36-AE864A8BD8D1}">
      <dgm:prSet/>
      <dgm:spPr/>
      <dgm:t>
        <a:bodyPr/>
        <a:lstStyle/>
        <a:p>
          <a:endParaRPr lang="en-US"/>
        </a:p>
      </dgm:t>
    </dgm:pt>
    <dgm:pt modelId="{3F8A4543-B79B-4CC6-AD6E-413E2EE95B05}" type="parTrans" cxnId="{8B173A7B-1BEF-4913-9A36-AE864A8BD8D1}">
      <dgm:prSet/>
      <dgm:spPr/>
      <dgm:t>
        <a:bodyPr/>
        <a:lstStyle/>
        <a:p>
          <a:endParaRPr lang="en-US"/>
        </a:p>
      </dgm:t>
    </dgm:pt>
    <dgm:pt modelId="{CAC6627C-DC11-4EC5-85F5-6E6109C1396F}" type="sibTrans" cxnId="{F769798E-0885-4BE9-B37A-5149A166391D}">
      <dgm:prSet/>
      <dgm:spPr/>
      <dgm:t>
        <a:bodyPr/>
        <a:lstStyle/>
        <a:p>
          <a:endParaRPr lang="en-US"/>
        </a:p>
      </dgm:t>
    </dgm:pt>
    <dgm:pt modelId="{F2D70FD6-CB3B-4E24-8C8B-2B1FA43900D7}" type="parTrans" cxnId="{F769798E-0885-4BE9-B37A-5149A166391D}">
      <dgm:prSet/>
      <dgm:spPr/>
      <dgm:t>
        <a:bodyPr/>
        <a:lstStyle/>
        <a:p>
          <a:endParaRPr lang="en-US"/>
        </a:p>
      </dgm:t>
    </dgm:pt>
    <dgm:pt modelId="{C86D03F3-F6F8-47D1-93C3-D0AD66BE7A38}" type="sibTrans" cxnId="{46FFFA23-68BC-4E87-835C-A1CE04ADF99C}">
      <dgm:prSet/>
      <dgm:spPr/>
      <dgm:t>
        <a:bodyPr/>
        <a:lstStyle/>
        <a:p>
          <a:endParaRPr lang="en-US"/>
        </a:p>
      </dgm:t>
    </dgm:pt>
    <dgm:pt modelId="{9B7E1484-6958-473A-91A7-240CF3497789}" type="parTrans" cxnId="{46FFFA23-68BC-4E87-835C-A1CE04ADF99C}">
      <dgm:prSet/>
      <dgm:spPr/>
      <dgm:t>
        <a:bodyPr/>
        <a:lstStyle/>
        <a:p>
          <a:endParaRPr lang="en-US"/>
        </a:p>
      </dgm:t>
    </dgm:pt>
    <dgm:pt modelId="{948E3986-704F-48D0-915E-D28374C03D66}" type="sibTrans" cxnId="{F36EFC17-E174-4DC4-9216-AD3696C7425A}">
      <dgm:prSet/>
      <dgm:spPr/>
      <dgm:t>
        <a:bodyPr/>
        <a:lstStyle/>
        <a:p>
          <a:endParaRPr lang="en-US"/>
        </a:p>
      </dgm:t>
    </dgm:pt>
    <dgm:pt modelId="{CF96A99B-D9FD-4A43-8FBC-69AF5C4F8DC3}" type="parTrans" cxnId="{F36EFC17-E174-4DC4-9216-AD3696C7425A}">
      <dgm:prSet/>
      <dgm:spPr/>
      <dgm:t>
        <a:bodyPr/>
        <a:lstStyle/>
        <a:p>
          <a:endParaRPr lang="en-US"/>
        </a:p>
      </dgm:t>
    </dgm:pt>
    <dgm:pt modelId="{402D245C-0323-43A3-883F-65A528D5CA57}" type="pres">
      <dgm:prSet presAssocID="{A08B1CC4-5606-41D4-84AA-EAB974B2F76B}" presName="layout" presStyleCnt="0">
        <dgm:presLayoutVars>
          <dgm:chMax/>
          <dgm:chPref/>
          <dgm:dir/>
          <dgm:resizeHandles/>
        </dgm:presLayoutVars>
      </dgm:prSet>
      <dgm:spPr/>
      <dgm:t>
        <a:bodyPr/>
        <a:lstStyle/>
        <a:p>
          <a:endParaRPr lang="en-US"/>
        </a:p>
      </dgm:t>
    </dgm:pt>
    <dgm:pt modelId="{27404967-846A-4A3A-A202-576D897E8B27}" type="pres">
      <dgm:prSet presAssocID="{9F75F446-F92C-4E27-8180-5A79BF365D4D}" presName="root" presStyleCnt="0">
        <dgm:presLayoutVars>
          <dgm:chMax/>
          <dgm:chPref/>
        </dgm:presLayoutVars>
      </dgm:prSet>
      <dgm:spPr/>
    </dgm:pt>
    <dgm:pt modelId="{0AF585AE-F575-4A93-BF45-58D132AE4AF1}" type="pres">
      <dgm:prSet presAssocID="{9F75F446-F92C-4E27-8180-5A79BF365D4D}" presName="rootComposite" presStyleCnt="0">
        <dgm:presLayoutVars/>
      </dgm:prSet>
      <dgm:spPr/>
    </dgm:pt>
    <dgm:pt modelId="{6F38DA9F-526F-4BD5-856A-B5344891B65B}" type="pres">
      <dgm:prSet presAssocID="{9F75F446-F92C-4E27-8180-5A79BF365D4D}" presName="ParentAccent" presStyleLbl="alignNode1" presStyleIdx="0" presStyleCnt="4"/>
      <dgm:spPr/>
    </dgm:pt>
    <dgm:pt modelId="{F7D43186-FED1-49AE-A197-2E14AEE882E3}" type="pres">
      <dgm:prSet presAssocID="{9F75F446-F92C-4E27-8180-5A79BF365D4D}" presName="ParentSmallAccent" presStyleLbl="fgAcc1" presStyleIdx="0" presStyleCnt="4"/>
      <dgm:spPr/>
    </dgm:pt>
    <dgm:pt modelId="{9161FD5A-4E9C-45FF-8720-A8B8BF61ADA4}" type="pres">
      <dgm:prSet presAssocID="{9F75F446-F92C-4E27-8180-5A79BF365D4D}" presName="Parent" presStyleLbl="revTx" presStyleIdx="0" presStyleCnt="22">
        <dgm:presLayoutVars>
          <dgm:chMax/>
          <dgm:chPref val="4"/>
          <dgm:bulletEnabled val="1"/>
        </dgm:presLayoutVars>
      </dgm:prSet>
      <dgm:spPr/>
      <dgm:t>
        <a:bodyPr/>
        <a:lstStyle/>
        <a:p>
          <a:endParaRPr lang="en-US"/>
        </a:p>
      </dgm:t>
    </dgm:pt>
    <dgm:pt modelId="{BB26394F-B669-493C-B938-9F38340AA5F2}" type="pres">
      <dgm:prSet presAssocID="{9F75F446-F92C-4E27-8180-5A79BF365D4D}" presName="childShape" presStyleCnt="0">
        <dgm:presLayoutVars>
          <dgm:chMax val="0"/>
          <dgm:chPref val="0"/>
        </dgm:presLayoutVars>
      </dgm:prSet>
      <dgm:spPr/>
    </dgm:pt>
    <dgm:pt modelId="{27C90DC2-2F28-4B76-A952-F520C80FDA36}" type="pres">
      <dgm:prSet presAssocID="{4C81AAB4-10B3-422E-925D-E37AC8803260}" presName="childComposite" presStyleCnt="0">
        <dgm:presLayoutVars>
          <dgm:chMax val="0"/>
          <dgm:chPref val="0"/>
        </dgm:presLayoutVars>
      </dgm:prSet>
      <dgm:spPr/>
    </dgm:pt>
    <dgm:pt modelId="{A09C2D7A-D959-4AB3-9871-4ACD1E092B46}" type="pres">
      <dgm:prSet presAssocID="{4C81AAB4-10B3-422E-925D-E37AC8803260}" presName="ChildAccent" presStyleLbl="solidFgAcc1" presStyleIdx="0" presStyleCnt="18"/>
      <dgm:spPr/>
    </dgm:pt>
    <dgm:pt modelId="{20E0918F-A35B-4834-A232-8492D2020D03}" type="pres">
      <dgm:prSet presAssocID="{4C81AAB4-10B3-422E-925D-E37AC8803260}" presName="Child" presStyleLbl="revTx" presStyleIdx="1" presStyleCnt="22">
        <dgm:presLayoutVars>
          <dgm:chMax val="0"/>
          <dgm:chPref val="0"/>
          <dgm:bulletEnabled val="1"/>
        </dgm:presLayoutVars>
      </dgm:prSet>
      <dgm:spPr/>
      <dgm:t>
        <a:bodyPr/>
        <a:lstStyle/>
        <a:p>
          <a:endParaRPr lang="en-US"/>
        </a:p>
      </dgm:t>
    </dgm:pt>
    <dgm:pt modelId="{7FB6BF5A-926F-46DF-B2C8-61259D8D75D4}" type="pres">
      <dgm:prSet presAssocID="{9A1EC607-2AEE-4A40-82CC-BD8793CD8770}" presName="childComposite" presStyleCnt="0">
        <dgm:presLayoutVars>
          <dgm:chMax val="0"/>
          <dgm:chPref val="0"/>
        </dgm:presLayoutVars>
      </dgm:prSet>
      <dgm:spPr/>
    </dgm:pt>
    <dgm:pt modelId="{F3EA53F7-0D81-47DF-915E-977F93ED138E}" type="pres">
      <dgm:prSet presAssocID="{9A1EC607-2AEE-4A40-82CC-BD8793CD8770}" presName="ChildAccent" presStyleLbl="solidFgAcc1" presStyleIdx="1" presStyleCnt="18" custLinFactY="100000" custLinFactNeighborY="109517"/>
      <dgm:spPr/>
    </dgm:pt>
    <dgm:pt modelId="{ABAE33F3-FC03-4F7C-A205-6EABB2745D56}" type="pres">
      <dgm:prSet presAssocID="{9A1EC607-2AEE-4A40-82CC-BD8793CD8770}" presName="Child" presStyleLbl="revTx" presStyleIdx="2" presStyleCnt="22" custLinFactNeighborY="89882">
        <dgm:presLayoutVars>
          <dgm:chMax val="0"/>
          <dgm:chPref val="0"/>
          <dgm:bulletEnabled val="1"/>
        </dgm:presLayoutVars>
      </dgm:prSet>
      <dgm:spPr/>
      <dgm:t>
        <a:bodyPr/>
        <a:lstStyle/>
        <a:p>
          <a:endParaRPr lang="en-US"/>
        </a:p>
      </dgm:t>
    </dgm:pt>
    <dgm:pt modelId="{B1E6F20D-1413-47F4-B84A-0BE436FE3684}" type="pres">
      <dgm:prSet presAssocID="{26340694-32AD-4DFA-973C-E7FE3F56D39D}" presName="childComposite" presStyleCnt="0">
        <dgm:presLayoutVars>
          <dgm:chMax val="0"/>
          <dgm:chPref val="0"/>
        </dgm:presLayoutVars>
      </dgm:prSet>
      <dgm:spPr/>
    </dgm:pt>
    <dgm:pt modelId="{BB3A20BC-1AF0-4607-8789-2CCF02C9DC09}" type="pres">
      <dgm:prSet presAssocID="{26340694-32AD-4DFA-973C-E7FE3F56D39D}" presName="ChildAccent" presStyleLbl="solidFgAcc1" presStyleIdx="2" presStyleCnt="18" custLinFactY="173112" custLinFactNeighborY="200000"/>
      <dgm:spPr/>
    </dgm:pt>
    <dgm:pt modelId="{99D4BE61-E522-460C-8696-55EA9C09AC99}" type="pres">
      <dgm:prSet presAssocID="{26340694-32AD-4DFA-973C-E7FE3F56D39D}" presName="Child" presStyleLbl="revTx" presStyleIdx="3" presStyleCnt="22" custLinFactY="60067" custLinFactNeighborY="100000">
        <dgm:presLayoutVars>
          <dgm:chMax val="0"/>
          <dgm:chPref val="0"/>
          <dgm:bulletEnabled val="1"/>
        </dgm:presLayoutVars>
      </dgm:prSet>
      <dgm:spPr/>
      <dgm:t>
        <a:bodyPr/>
        <a:lstStyle/>
        <a:p>
          <a:endParaRPr lang="en-US"/>
        </a:p>
      </dgm:t>
    </dgm:pt>
    <dgm:pt modelId="{494C31AC-7993-4E08-8B94-2872808B9EF4}" type="pres">
      <dgm:prSet presAssocID="{7874584E-EE9A-4A55-B0EF-A314A297D808}" presName="root" presStyleCnt="0">
        <dgm:presLayoutVars>
          <dgm:chMax/>
          <dgm:chPref/>
        </dgm:presLayoutVars>
      </dgm:prSet>
      <dgm:spPr/>
    </dgm:pt>
    <dgm:pt modelId="{2318739D-0235-4815-BFC1-2B4C4E253606}" type="pres">
      <dgm:prSet presAssocID="{7874584E-EE9A-4A55-B0EF-A314A297D808}" presName="rootComposite" presStyleCnt="0">
        <dgm:presLayoutVars/>
      </dgm:prSet>
      <dgm:spPr/>
    </dgm:pt>
    <dgm:pt modelId="{2A3610F0-6856-451E-B026-7E45F43C6902}" type="pres">
      <dgm:prSet presAssocID="{7874584E-EE9A-4A55-B0EF-A314A297D808}" presName="ParentAccent" presStyleLbl="alignNode1" presStyleIdx="1" presStyleCnt="4"/>
      <dgm:spPr/>
    </dgm:pt>
    <dgm:pt modelId="{CAA057C1-7491-4B92-B0ED-647C44C37828}" type="pres">
      <dgm:prSet presAssocID="{7874584E-EE9A-4A55-B0EF-A314A297D808}" presName="ParentSmallAccent" presStyleLbl="fgAcc1" presStyleIdx="1" presStyleCnt="4"/>
      <dgm:spPr/>
    </dgm:pt>
    <dgm:pt modelId="{2496E09F-5C41-4E67-8055-C6AE1F4B4AF7}" type="pres">
      <dgm:prSet presAssocID="{7874584E-EE9A-4A55-B0EF-A314A297D808}" presName="Parent" presStyleLbl="revTx" presStyleIdx="4" presStyleCnt="22">
        <dgm:presLayoutVars>
          <dgm:chMax/>
          <dgm:chPref val="4"/>
          <dgm:bulletEnabled val="1"/>
        </dgm:presLayoutVars>
      </dgm:prSet>
      <dgm:spPr/>
      <dgm:t>
        <a:bodyPr/>
        <a:lstStyle/>
        <a:p>
          <a:endParaRPr lang="en-US"/>
        </a:p>
      </dgm:t>
    </dgm:pt>
    <dgm:pt modelId="{0481FD47-0858-4DA9-BEE4-5ED7AF578399}" type="pres">
      <dgm:prSet presAssocID="{7874584E-EE9A-4A55-B0EF-A314A297D808}" presName="childShape" presStyleCnt="0">
        <dgm:presLayoutVars>
          <dgm:chMax val="0"/>
          <dgm:chPref val="0"/>
        </dgm:presLayoutVars>
      </dgm:prSet>
      <dgm:spPr/>
    </dgm:pt>
    <dgm:pt modelId="{C40D0177-7B51-4A78-95A1-6D9C46DE9EE6}" type="pres">
      <dgm:prSet presAssocID="{C1E819DF-5229-4E93-9673-B45418476262}" presName="childComposite" presStyleCnt="0">
        <dgm:presLayoutVars>
          <dgm:chMax val="0"/>
          <dgm:chPref val="0"/>
        </dgm:presLayoutVars>
      </dgm:prSet>
      <dgm:spPr/>
    </dgm:pt>
    <dgm:pt modelId="{0605399B-F39F-45C4-B7EF-8B2EA3CF1378}" type="pres">
      <dgm:prSet presAssocID="{C1E819DF-5229-4E93-9673-B45418476262}" presName="ChildAccent" presStyleLbl="solidFgAcc1" presStyleIdx="3" presStyleCnt="18"/>
      <dgm:spPr/>
    </dgm:pt>
    <dgm:pt modelId="{49D2A198-B49A-4F52-86BD-16BFCBC6710D}" type="pres">
      <dgm:prSet presAssocID="{C1E819DF-5229-4E93-9673-B45418476262}" presName="Child" presStyleLbl="revTx" presStyleIdx="5" presStyleCnt="22">
        <dgm:presLayoutVars>
          <dgm:chMax val="0"/>
          <dgm:chPref val="0"/>
          <dgm:bulletEnabled val="1"/>
        </dgm:presLayoutVars>
      </dgm:prSet>
      <dgm:spPr/>
      <dgm:t>
        <a:bodyPr/>
        <a:lstStyle/>
        <a:p>
          <a:endParaRPr lang="en-US"/>
        </a:p>
      </dgm:t>
    </dgm:pt>
    <dgm:pt modelId="{37B4FE3D-356F-42FC-BD34-B3E4355F98A4}" type="pres">
      <dgm:prSet presAssocID="{A7B5B3F0-02FF-478B-BB30-10AC6D8AA85B}" presName="childComposite" presStyleCnt="0">
        <dgm:presLayoutVars>
          <dgm:chMax val="0"/>
          <dgm:chPref val="0"/>
        </dgm:presLayoutVars>
      </dgm:prSet>
      <dgm:spPr/>
    </dgm:pt>
    <dgm:pt modelId="{0DC1CC6D-5414-445D-BAE1-409EB5CBE11F}" type="pres">
      <dgm:prSet presAssocID="{A7B5B3F0-02FF-478B-BB30-10AC6D8AA85B}" presName="ChildAccent" presStyleLbl="solidFgAcc1" presStyleIdx="4" presStyleCnt="18" custLinFactY="59929" custLinFactNeighborY="100000"/>
      <dgm:spPr/>
    </dgm:pt>
    <dgm:pt modelId="{204A0A85-F809-4D09-94BC-200EC1ED93DA}" type="pres">
      <dgm:prSet presAssocID="{A7B5B3F0-02FF-478B-BB30-10AC6D8AA85B}" presName="Child" presStyleLbl="revTx" presStyleIdx="6" presStyleCnt="22" custLinFactNeighborY="68609">
        <dgm:presLayoutVars>
          <dgm:chMax val="0"/>
          <dgm:chPref val="0"/>
          <dgm:bulletEnabled val="1"/>
        </dgm:presLayoutVars>
      </dgm:prSet>
      <dgm:spPr/>
      <dgm:t>
        <a:bodyPr/>
        <a:lstStyle/>
        <a:p>
          <a:endParaRPr lang="en-US"/>
        </a:p>
      </dgm:t>
    </dgm:pt>
    <dgm:pt modelId="{36510763-1C33-4346-AADC-5924CD8CDB93}" type="pres">
      <dgm:prSet presAssocID="{14C5AF58-BF35-4ABE-9107-FBF311CA26D4}" presName="childComposite" presStyleCnt="0">
        <dgm:presLayoutVars>
          <dgm:chMax val="0"/>
          <dgm:chPref val="0"/>
        </dgm:presLayoutVars>
      </dgm:prSet>
      <dgm:spPr/>
    </dgm:pt>
    <dgm:pt modelId="{AD00885E-16FA-45FA-A2A5-A796D7E9DA7A}" type="pres">
      <dgm:prSet presAssocID="{14C5AF58-BF35-4ABE-9107-FBF311CA26D4}" presName="ChildAccent" presStyleLbl="solidFgAcc1" presStyleIdx="5" presStyleCnt="18" custLinFactY="100000" custLinFactNeighborY="159100"/>
      <dgm:spPr/>
    </dgm:pt>
    <dgm:pt modelId="{DFE8F329-CE42-46F2-823C-07035B256F4F}" type="pres">
      <dgm:prSet presAssocID="{14C5AF58-BF35-4ABE-9107-FBF311CA26D4}" presName="Child" presStyleLbl="revTx" presStyleIdx="7" presStyleCnt="22" custLinFactY="11156" custLinFactNeighborY="100000">
        <dgm:presLayoutVars>
          <dgm:chMax val="0"/>
          <dgm:chPref val="0"/>
          <dgm:bulletEnabled val="1"/>
        </dgm:presLayoutVars>
      </dgm:prSet>
      <dgm:spPr/>
      <dgm:t>
        <a:bodyPr/>
        <a:lstStyle/>
        <a:p>
          <a:endParaRPr lang="en-US"/>
        </a:p>
      </dgm:t>
    </dgm:pt>
    <dgm:pt modelId="{AD9A8485-F262-42DB-B709-11D41A028814}" type="pres">
      <dgm:prSet presAssocID="{CE02CFF5-95D0-4A31-8043-EF5172CE798D}" presName="childComposite" presStyleCnt="0">
        <dgm:presLayoutVars>
          <dgm:chMax val="0"/>
          <dgm:chPref val="0"/>
        </dgm:presLayoutVars>
      </dgm:prSet>
      <dgm:spPr/>
    </dgm:pt>
    <dgm:pt modelId="{6FE248A0-CB09-4671-BDB6-F8E9707A097A}" type="pres">
      <dgm:prSet presAssocID="{CE02CFF5-95D0-4A31-8043-EF5172CE798D}" presName="ChildAccent" presStyleLbl="solidFgAcc1" presStyleIdx="6" presStyleCnt="18" custLinFactY="187960" custLinFactNeighborY="200000"/>
      <dgm:spPr/>
    </dgm:pt>
    <dgm:pt modelId="{68537556-8E44-4153-B88D-330380A0BEAE}" type="pres">
      <dgm:prSet presAssocID="{CE02CFF5-95D0-4A31-8043-EF5172CE798D}" presName="Child" presStyleLbl="revTx" presStyleIdx="8" presStyleCnt="22" custLinFactY="66433" custLinFactNeighborY="100000">
        <dgm:presLayoutVars>
          <dgm:chMax val="0"/>
          <dgm:chPref val="0"/>
          <dgm:bulletEnabled val="1"/>
        </dgm:presLayoutVars>
      </dgm:prSet>
      <dgm:spPr/>
      <dgm:t>
        <a:bodyPr/>
        <a:lstStyle/>
        <a:p>
          <a:endParaRPr lang="en-US"/>
        </a:p>
      </dgm:t>
    </dgm:pt>
    <dgm:pt modelId="{297FEFEC-8D83-423F-BD2A-C0452AAC02C8}" type="pres">
      <dgm:prSet presAssocID="{4951D83B-D0F2-437C-BFDF-59F55912702D}" presName="childComposite" presStyleCnt="0">
        <dgm:presLayoutVars>
          <dgm:chMax val="0"/>
          <dgm:chPref val="0"/>
        </dgm:presLayoutVars>
      </dgm:prSet>
      <dgm:spPr/>
    </dgm:pt>
    <dgm:pt modelId="{F11AFBC4-782F-4C1B-9668-59A996AF88D6}" type="pres">
      <dgm:prSet presAssocID="{4951D83B-D0F2-437C-BFDF-59F55912702D}" presName="ChildAccent" presStyleLbl="solidFgAcc1" presStyleIdx="7" presStyleCnt="18" custLinFactY="201970" custLinFactNeighborY="300000"/>
      <dgm:spPr/>
    </dgm:pt>
    <dgm:pt modelId="{9F62EB2B-6BD3-45CE-B895-6F4DE67A046A}" type="pres">
      <dgm:prSet presAssocID="{4951D83B-D0F2-437C-BFDF-59F55912702D}" presName="Child" presStyleLbl="revTx" presStyleIdx="9" presStyleCnt="22" custLinFactY="100000" custLinFactNeighborY="115345">
        <dgm:presLayoutVars>
          <dgm:chMax val="0"/>
          <dgm:chPref val="0"/>
          <dgm:bulletEnabled val="1"/>
        </dgm:presLayoutVars>
      </dgm:prSet>
      <dgm:spPr/>
      <dgm:t>
        <a:bodyPr/>
        <a:lstStyle/>
        <a:p>
          <a:endParaRPr lang="en-US"/>
        </a:p>
      </dgm:t>
    </dgm:pt>
    <dgm:pt modelId="{93432472-6EC3-44B3-BE46-D2B3188E2BFF}" type="pres">
      <dgm:prSet presAssocID="{745835DD-DB55-482A-AAE7-B9FB8AD34B78}" presName="childComposite" presStyleCnt="0">
        <dgm:presLayoutVars>
          <dgm:chMax val="0"/>
          <dgm:chPref val="0"/>
        </dgm:presLayoutVars>
      </dgm:prSet>
      <dgm:spPr/>
    </dgm:pt>
    <dgm:pt modelId="{60EB0B86-3DA1-4BE1-B42F-38CE1CF602AC}" type="pres">
      <dgm:prSet presAssocID="{745835DD-DB55-482A-AAE7-B9FB8AD34B78}" presName="ChildAccent" presStyleLbl="solidFgAcc1" presStyleIdx="8" presStyleCnt="18" custLinFactY="300000" custLinFactNeighborY="350732"/>
      <dgm:spPr/>
    </dgm:pt>
    <dgm:pt modelId="{8F57EED8-BEC1-41D7-B6C5-F28B7E474B83}" type="pres">
      <dgm:prSet presAssocID="{745835DD-DB55-482A-AAE7-B9FB8AD34B78}" presName="Child" presStyleLbl="revTx" presStyleIdx="10" presStyleCnt="22" custLinFactY="100000" custLinFactNeighborY="179164">
        <dgm:presLayoutVars>
          <dgm:chMax val="0"/>
          <dgm:chPref val="0"/>
          <dgm:bulletEnabled val="1"/>
        </dgm:presLayoutVars>
      </dgm:prSet>
      <dgm:spPr/>
      <dgm:t>
        <a:bodyPr/>
        <a:lstStyle/>
        <a:p>
          <a:endParaRPr lang="en-US"/>
        </a:p>
      </dgm:t>
    </dgm:pt>
    <dgm:pt modelId="{8A82D60D-ADF9-472F-BA40-E59CC2177070}" type="pres">
      <dgm:prSet presAssocID="{52BD6C6B-319C-4A0D-BE8B-C1D0100B6E2C}" presName="childComposite" presStyleCnt="0">
        <dgm:presLayoutVars>
          <dgm:chMax val="0"/>
          <dgm:chPref val="0"/>
        </dgm:presLayoutVars>
      </dgm:prSet>
      <dgm:spPr/>
    </dgm:pt>
    <dgm:pt modelId="{77002EFF-2C4E-40AD-B78D-61B9B1987421}" type="pres">
      <dgm:prSet presAssocID="{52BD6C6B-319C-4A0D-BE8B-C1D0100B6E2C}" presName="ChildAccent" presStyleLbl="solidFgAcc1" presStyleIdx="9" presStyleCnt="18" custLinFactY="364748" custLinFactNeighborY="400000"/>
      <dgm:spPr/>
    </dgm:pt>
    <dgm:pt modelId="{CF642E86-0FE6-4F97-AC95-4EEFE8FA2062}" type="pres">
      <dgm:prSet presAssocID="{52BD6C6B-319C-4A0D-BE8B-C1D0100B6E2C}" presName="Child" presStyleLbl="revTx" presStyleIdx="11" presStyleCnt="22" custLinFactY="128076" custLinFactNeighborY="200000">
        <dgm:presLayoutVars>
          <dgm:chMax val="0"/>
          <dgm:chPref val="0"/>
          <dgm:bulletEnabled val="1"/>
        </dgm:presLayoutVars>
      </dgm:prSet>
      <dgm:spPr/>
      <dgm:t>
        <a:bodyPr/>
        <a:lstStyle/>
        <a:p>
          <a:endParaRPr lang="en-US"/>
        </a:p>
      </dgm:t>
    </dgm:pt>
    <dgm:pt modelId="{4880B5DC-9837-4EA7-9B69-0C8686D1A059}" type="pres">
      <dgm:prSet presAssocID="{2207CD05-53A9-4DE9-A92F-1A6B33BEB64F}" presName="root" presStyleCnt="0">
        <dgm:presLayoutVars>
          <dgm:chMax/>
          <dgm:chPref/>
        </dgm:presLayoutVars>
      </dgm:prSet>
      <dgm:spPr/>
    </dgm:pt>
    <dgm:pt modelId="{9FD9D81A-FC8D-421A-AEB1-9D9F00B2B91C}" type="pres">
      <dgm:prSet presAssocID="{2207CD05-53A9-4DE9-A92F-1A6B33BEB64F}" presName="rootComposite" presStyleCnt="0">
        <dgm:presLayoutVars/>
      </dgm:prSet>
      <dgm:spPr/>
    </dgm:pt>
    <dgm:pt modelId="{F9B6A0EB-D74C-4E9D-BF3E-5E302C61F2AB}" type="pres">
      <dgm:prSet presAssocID="{2207CD05-53A9-4DE9-A92F-1A6B33BEB64F}" presName="ParentAccent" presStyleLbl="alignNode1" presStyleIdx="2" presStyleCnt="4"/>
      <dgm:spPr/>
    </dgm:pt>
    <dgm:pt modelId="{2D2B0BE7-422E-45A4-A125-B7A692E44A0F}" type="pres">
      <dgm:prSet presAssocID="{2207CD05-53A9-4DE9-A92F-1A6B33BEB64F}" presName="ParentSmallAccent" presStyleLbl="fgAcc1" presStyleIdx="2" presStyleCnt="4"/>
      <dgm:spPr/>
    </dgm:pt>
    <dgm:pt modelId="{9CCF10B6-D91E-4C42-8375-F1DB1616AA99}" type="pres">
      <dgm:prSet presAssocID="{2207CD05-53A9-4DE9-A92F-1A6B33BEB64F}" presName="Parent" presStyleLbl="revTx" presStyleIdx="12" presStyleCnt="22">
        <dgm:presLayoutVars>
          <dgm:chMax/>
          <dgm:chPref val="4"/>
          <dgm:bulletEnabled val="1"/>
        </dgm:presLayoutVars>
      </dgm:prSet>
      <dgm:spPr/>
      <dgm:t>
        <a:bodyPr/>
        <a:lstStyle/>
        <a:p>
          <a:endParaRPr lang="en-US"/>
        </a:p>
      </dgm:t>
    </dgm:pt>
    <dgm:pt modelId="{8AB40761-4D82-43DD-887C-11B90804137E}" type="pres">
      <dgm:prSet presAssocID="{2207CD05-53A9-4DE9-A92F-1A6B33BEB64F}" presName="childShape" presStyleCnt="0">
        <dgm:presLayoutVars>
          <dgm:chMax val="0"/>
          <dgm:chPref val="0"/>
        </dgm:presLayoutVars>
      </dgm:prSet>
      <dgm:spPr/>
    </dgm:pt>
    <dgm:pt modelId="{E675DE53-74B6-45A6-ACCA-8367B86F17DD}" type="pres">
      <dgm:prSet presAssocID="{E0138FCA-8AF5-4891-A2CA-229C1444FD03}" presName="childComposite" presStyleCnt="0">
        <dgm:presLayoutVars>
          <dgm:chMax val="0"/>
          <dgm:chPref val="0"/>
        </dgm:presLayoutVars>
      </dgm:prSet>
      <dgm:spPr/>
    </dgm:pt>
    <dgm:pt modelId="{D05B1B11-D62D-4CA3-8B32-137517961462}" type="pres">
      <dgm:prSet presAssocID="{E0138FCA-8AF5-4891-A2CA-229C1444FD03}" presName="ChildAccent" presStyleLbl="solidFgAcc1" presStyleIdx="10" presStyleCnt="18"/>
      <dgm:spPr/>
    </dgm:pt>
    <dgm:pt modelId="{B4DCD3D4-DB49-42D4-AF42-5DDBD85BC2AD}" type="pres">
      <dgm:prSet presAssocID="{E0138FCA-8AF5-4891-A2CA-229C1444FD03}" presName="Child" presStyleLbl="revTx" presStyleIdx="13" presStyleCnt="22">
        <dgm:presLayoutVars>
          <dgm:chMax val="0"/>
          <dgm:chPref val="0"/>
          <dgm:bulletEnabled val="1"/>
        </dgm:presLayoutVars>
      </dgm:prSet>
      <dgm:spPr/>
      <dgm:t>
        <a:bodyPr/>
        <a:lstStyle/>
        <a:p>
          <a:endParaRPr lang="en-US"/>
        </a:p>
      </dgm:t>
    </dgm:pt>
    <dgm:pt modelId="{1C6C2CC2-6903-42E8-A8B0-3139A23B0599}" type="pres">
      <dgm:prSet presAssocID="{F15A7F3D-DB72-41C2-BCCA-FEF723EFE2D7}" presName="childComposite" presStyleCnt="0">
        <dgm:presLayoutVars>
          <dgm:chMax val="0"/>
          <dgm:chPref val="0"/>
        </dgm:presLayoutVars>
      </dgm:prSet>
      <dgm:spPr/>
    </dgm:pt>
    <dgm:pt modelId="{84CCE9C5-D6F8-4450-951A-A1ED635F121B}" type="pres">
      <dgm:prSet presAssocID="{F15A7F3D-DB72-41C2-BCCA-FEF723EFE2D7}" presName="ChildAccent" presStyleLbl="solidFgAcc1" presStyleIdx="11" presStyleCnt="18" custLinFactY="45091" custLinFactNeighborY="100000"/>
      <dgm:spPr/>
    </dgm:pt>
    <dgm:pt modelId="{C84BAB14-F106-4919-B176-E8EE40E0F339}" type="pres">
      <dgm:prSet presAssocID="{F15A7F3D-DB72-41C2-BCCA-FEF723EFE2D7}" presName="Child" presStyleLbl="revTx" presStyleIdx="14" presStyleCnt="22" custLinFactNeighborY="62244">
        <dgm:presLayoutVars>
          <dgm:chMax val="0"/>
          <dgm:chPref val="0"/>
          <dgm:bulletEnabled val="1"/>
        </dgm:presLayoutVars>
      </dgm:prSet>
      <dgm:spPr/>
      <dgm:t>
        <a:bodyPr/>
        <a:lstStyle/>
        <a:p>
          <a:endParaRPr lang="en-US"/>
        </a:p>
      </dgm:t>
    </dgm:pt>
    <dgm:pt modelId="{59768148-3E0D-4C14-A092-19E37E903C90}" type="pres">
      <dgm:prSet presAssocID="{6ADFAFAF-4F3E-4328-B3DE-284D93768BFE}" presName="childComposite" presStyleCnt="0">
        <dgm:presLayoutVars>
          <dgm:chMax val="0"/>
          <dgm:chPref val="0"/>
        </dgm:presLayoutVars>
      </dgm:prSet>
      <dgm:spPr/>
    </dgm:pt>
    <dgm:pt modelId="{C56D2A08-14F8-4E2D-89A5-7FA576EC2EA2}" type="pres">
      <dgm:prSet presAssocID="{6ADFAFAF-4F3E-4328-B3DE-284D93768BFE}" presName="ChildAccent" presStyleLbl="solidFgAcc1" presStyleIdx="12" presStyleCnt="18" custLinFactY="100000" custLinFactNeighborY="173938"/>
      <dgm:spPr/>
    </dgm:pt>
    <dgm:pt modelId="{95EF6DBD-C5CD-4464-8B3C-7427D111DD46}" type="pres">
      <dgm:prSet presAssocID="{6ADFAFAF-4F3E-4328-B3DE-284D93768BFE}" presName="Child" presStyleLbl="revTx" presStyleIdx="15" presStyleCnt="22" custLinFactY="17521" custLinFactNeighborY="100000">
        <dgm:presLayoutVars>
          <dgm:chMax val="0"/>
          <dgm:chPref val="0"/>
          <dgm:bulletEnabled val="1"/>
        </dgm:presLayoutVars>
      </dgm:prSet>
      <dgm:spPr/>
      <dgm:t>
        <a:bodyPr/>
        <a:lstStyle/>
        <a:p>
          <a:endParaRPr lang="en-US"/>
        </a:p>
      </dgm:t>
    </dgm:pt>
    <dgm:pt modelId="{ED97B6AD-E026-414C-A431-2C73B0B5F41E}" type="pres">
      <dgm:prSet presAssocID="{9D96FF2E-7794-47BC-8471-6E869B3300D5}" presName="childComposite" presStyleCnt="0">
        <dgm:presLayoutVars>
          <dgm:chMax val="0"/>
          <dgm:chPref val="0"/>
        </dgm:presLayoutVars>
      </dgm:prSet>
      <dgm:spPr/>
    </dgm:pt>
    <dgm:pt modelId="{B91D6BAC-66B6-487E-A3B7-C220318561E1}" type="pres">
      <dgm:prSet presAssocID="{9D96FF2E-7794-47BC-8471-6E869B3300D5}" presName="ChildAccent" presStyleLbl="solidFgAcc1" presStyleIdx="13" presStyleCnt="18" custLinFactY="138370" custLinFactNeighborY="200000"/>
      <dgm:spPr/>
    </dgm:pt>
    <dgm:pt modelId="{629C2096-205D-4ED4-86FA-46E043AFE813}" type="pres">
      <dgm:prSet presAssocID="{9D96FF2E-7794-47BC-8471-6E869B3300D5}" presName="Child" presStyleLbl="revTx" presStyleIdx="16" presStyleCnt="22" custLinFactY="45159" custLinFactNeighborY="100000">
        <dgm:presLayoutVars>
          <dgm:chMax val="0"/>
          <dgm:chPref val="0"/>
          <dgm:bulletEnabled val="1"/>
        </dgm:presLayoutVars>
      </dgm:prSet>
      <dgm:spPr/>
      <dgm:t>
        <a:bodyPr/>
        <a:lstStyle/>
        <a:p>
          <a:endParaRPr lang="en-US"/>
        </a:p>
      </dgm:t>
    </dgm:pt>
    <dgm:pt modelId="{3A5C2FD1-BC94-4980-A55C-DA019D51C7C0}" type="pres">
      <dgm:prSet presAssocID="{54A1C310-688D-4242-90E6-7620C93EFAC3}" presName="childComposite" presStyleCnt="0">
        <dgm:presLayoutVars>
          <dgm:chMax val="0"/>
          <dgm:chPref val="0"/>
        </dgm:presLayoutVars>
      </dgm:prSet>
      <dgm:spPr/>
    </dgm:pt>
    <dgm:pt modelId="{C7241176-9A45-4F21-AF4B-5DD612017A48}" type="pres">
      <dgm:prSet presAssocID="{54A1C310-688D-4242-90E6-7620C93EFAC3}" presName="ChildAccent" presStyleLbl="solidFgAcc1" presStyleIdx="14" presStyleCnt="18" custLinFactY="201970" custLinFactNeighborY="300000"/>
      <dgm:spPr/>
    </dgm:pt>
    <dgm:pt modelId="{0FDF6E40-822C-4C44-9B39-15AA4F5C9E58}" type="pres">
      <dgm:prSet presAssocID="{54A1C310-688D-4242-90E6-7620C93EFAC3}" presName="Child" presStyleLbl="revTx" presStyleIdx="17" presStyleCnt="22" custLinFactY="100000" custLinFactNeighborY="115345">
        <dgm:presLayoutVars>
          <dgm:chMax val="0"/>
          <dgm:chPref val="0"/>
          <dgm:bulletEnabled val="1"/>
        </dgm:presLayoutVars>
      </dgm:prSet>
      <dgm:spPr/>
      <dgm:t>
        <a:bodyPr/>
        <a:lstStyle/>
        <a:p>
          <a:endParaRPr lang="en-US"/>
        </a:p>
      </dgm:t>
    </dgm:pt>
    <dgm:pt modelId="{35B933D7-B06F-44EC-A0DE-5AFD58BB960E}" type="pres">
      <dgm:prSet presAssocID="{822A578F-F212-4448-BBB6-91FA92E5FC21}" presName="root" presStyleCnt="0">
        <dgm:presLayoutVars>
          <dgm:chMax/>
          <dgm:chPref/>
        </dgm:presLayoutVars>
      </dgm:prSet>
      <dgm:spPr/>
    </dgm:pt>
    <dgm:pt modelId="{E6AF0616-CB03-4ADB-B9D6-11375A2D89A9}" type="pres">
      <dgm:prSet presAssocID="{822A578F-F212-4448-BBB6-91FA92E5FC21}" presName="rootComposite" presStyleCnt="0">
        <dgm:presLayoutVars/>
      </dgm:prSet>
      <dgm:spPr/>
    </dgm:pt>
    <dgm:pt modelId="{C56396FD-CD84-496D-AEBE-9B54585F334C}" type="pres">
      <dgm:prSet presAssocID="{822A578F-F212-4448-BBB6-91FA92E5FC21}" presName="ParentAccent" presStyleLbl="alignNode1" presStyleIdx="3" presStyleCnt="4"/>
      <dgm:spPr/>
    </dgm:pt>
    <dgm:pt modelId="{2ABBEB74-0BA7-4DF2-8509-22CCA4B18E51}" type="pres">
      <dgm:prSet presAssocID="{822A578F-F212-4448-BBB6-91FA92E5FC21}" presName="ParentSmallAccent" presStyleLbl="fgAcc1" presStyleIdx="3" presStyleCnt="4"/>
      <dgm:spPr/>
    </dgm:pt>
    <dgm:pt modelId="{D820B80F-270B-4201-AE4D-398C41042A0C}" type="pres">
      <dgm:prSet presAssocID="{822A578F-F212-4448-BBB6-91FA92E5FC21}" presName="Parent" presStyleLbl="revTx" presStyleIdx="18" presStyleCnt="22">
        <dgm:presLayoutVars>
          <dgm:chMax/>
          <dgm:chPref val="4"/>
          <dgm:bulletEnabled val="1"/>
        </dgm:presLayoutVars>
      </dgm:prSet>
      <dgm:spPr/>
      <dgm:t>
        <a:bodyPr/>
        <a:lstStyle/>
        <a:p>
          <a:endParaRPr lang="en-US"/>
        </a:p>
      </dgm:t>
    </dgm:pt>
    <dgm:pt modelId="{525D944C-308E-4C30-A140-999B85DD7C52}" type="pres">
      <dgm:prSet presAssocID="{822A578F-F212-4448-BBB6-91FA92E5FC21}" presName="childShape" presStyleCnt="0">
        <dgm:presLayoutVars>
          <dgm:chMax val="0"/>
          <dgm:chPref val="0"/>
        </dgm:presLayoutVars>
      </dgm:prSet>
      <dgm:spPr/>
    </dgm:pt>
    <dgm:pt modelId="{38F0BED1-F736-4193-80AF-40910BD290BE}" type="pres">
      <dgm:prSet presAssocID="{CF4F8757-F89B-40FC-B4D3-2587233F775A}" presName="childComposite" presStyleCnt="0">
        <dgm:presLayoutVars>
          <dgm:chMax val="0"/>
          <dgm:chPref val="0"/>
        </dgm:presLayoutVars>
      </dgm:prSet>
      <dgm:spPr/>
    </dgm:pt>
    <dgm:pt modelId="{2FC7CFB8-CE38-4FDE-9515-453970E3D0DA}" type="pres">
      <dgm:prSet presAssocID="{CF4F8757-F89B-40FC-B4D3-2587233F775A}" presName="ChildAccent" presStyleLbl="solidFgAcc1" presStyleIdx="15" presStyleCnt="18"/>
      <dgm:spPr/>
    </dgm:pt>
    <dgm:pt modelId="{43CBFFE0-8E3F-4B5B-8906-CB601E49074F}" type="pres">
      <dgm:prSet presAssocID="{CF4F8757-F89B-40FC-B4D3-2587233F775A}" presName="Child" presStyleLbl="revTx" presStyleIdx="19" presStyleCnt="22">
        <dgm:presLayoutVars>
          <dgm:chMax val="0"/>
          <dgm:chPref val="0"/>
          <dgm:bulletEnabled val="1"/>
        </dgm:presLayoutVars>
      </dgm:prSet>
      <dgm:spPr/>
      <dgm:t>
        <a:bodyPr/>
        <a:lstStyle/>
        <a:p>
          <a:endParaRPr lang="en-US"/>
        </a:p>
      </dgm:t>
    </dgm:pt>
    <dgm:pt modelId="{9DBEC8A8-0C33-46D9-A6B3-A3DD5A2F3E65}" type="pres">
      <dgm:prSet presAssocID="{CE0CDED5-33AB-4E11-B67F-D400A4CF03B4}" presName="childComposite" presStyleCnt="0">
        <dgm:presLayoutVars>
          <dgm:chMax val="0"/>
          <dgm:chPref val="0"/>
        </dgm:presLayoutVars>
      </dgm:prSet>
      <dgm:spPr/>
    </dgm:pt>
    <dgm:pt modelId="{A4974F63-87A5-4C2C-B84F-A266370BB2D8}" type="pres">
      <dgm:prSet presAssocID="{CE0CDED5-33AB-4E11-B67F-D400A4CF03B4}" presName="ChildAccent" presStyleLbl="solidFgAcc1" presStyleIdx="16" presStyleCnt="18" custLinFactY="100000" custLinFactNeighborY="109517"/>
      <dgm:spPr/>
    </dgm:pt>
    <dgm:pt modelId="{FF6D51EA-AF21-4D5B-AE4C-04DDB3F3E7C6}" type="pres">
      <dgm:prSet presAssocID="{CE0CDED5-33AB-4E11-B67F-D400A4CF03B4}" presName="Child" presStyleLbl="revTx" presStyleIdx="20" presStyleCnt="22" custLinFactNeighborY="89882">
        <dgm:presLayoutVars>
          <dgm:chMax val="0"/>
          <dgm:chPref val="0"/>
          <dgm:bulletEnabled val="1"/>
        </dgm:presLayoutVars>
      </dgm:prSet>
      <dgm:spPr/>
      <dgm:t>
        <a:bodyPr/>
        <a:lstStyle/>
        <a:p>
          <a:endParaRPr lang="en-US"/>
        </a:p>
      </dgm:t>
    </dgm:pt>
    <dgm:pt modelId="{DED9B367-1145-4AC7-9E11-734429A5B9E7}" type="pres">
      <dgm:prSet presAssocID="{42B46695-0A68-46AA-A24C-732AFBF0B869}" presName="childComposite" presStyleCnt="0">
        <dgm:presLayoutVars>
          <dgm:chMax val="0"/>
          <dgm:chPref val="0"/>
        </dgm:presLayoutVars>
      </dgm:prSet>
      <dgm:spPr/>
    </dgm:pt>
    <dgm:pt modelId="{35E53648-0E07-403E-8085-B0984AF7950F}" type="pres">
      <dgm:prSet presAssocID="{42B46695-0A68-46AA-A24C-732AFBF0B869}" presName="ChildAccent" presStyleLbl="solidFgAcc1" presStyleIdx="17" presStyleCnt="18" custLinFactY="158250" custLinFactNeighborY="200000"/>
      <dgm:spPr/>
    </dgm:pt>
    <dgm:pt modelId="{D7873B52-F112-45AD-8BD8-158F6ABBD356}" type="pres">
      <dgm:prSet presAssocID="{42B46695-0A68-46AA-A24C-732AFBF0B869}" presName="Child" presStyleLbl="revTx" presStyleIdx="21" presStyleCnt="22" custLinFactY="53702" custLinFactNeighborY="100000">
        <dgm:presLayoutVars>
          <dgm:chMax val="0"/>
          <dgm:chPref val="0"/>
          <dgm:bulletEnabled val="1"/>
        </dgm:presLayoutVars>
      </dgm:prSet>
      <dgm:spPr/>
      <dgm:t>
        <a:bodyPr/>
        <a:lstStyle/>
        <a:p>
          <a:endParaRPr lang="en-US"/>
        </a:p>
      </dgm:t>
    </dgm:pt>
  </dgm:ptLst>
  <dgm:cxnLst>
    <dgm:cxn modelId="{CA41FA3D-D9D0-43D0-BE68-4BFFFA79D334}" srcId="{7874584E-EE9A-4A55-B0EF-A314A297D808}" destId="{C1E819DF-5229-4E93-9673-B45418476262}" srcOrd="0" destOrd="0" parTransId="{66679BD1-556E-49BA-95F3-3CA063D2B91B}" sibTransId="{E9E0E844-A540-46DC-9560-18CD33F6B0C7}"/>
    <dgm:cxn modelId="{2FF3EB06-65E9-405A-8E8C-A29B2B783505}" srcId="{A08B1CC4-5606-41D4-84AA-EAB974B2F76B}" destId="{2207CD05-53A9-4DE9-A92F-1A6B33BEB64F}" srcOrd="2" destOrd="0" parTransId="{DB2A0EDF-8698-4C2C-8F7B-15DBD0E1F90A}" sibTransId="{9C57455F-6092-47AD-9426-0A8C68709176}"/>
    <dgm:cxn modelId="{07C0B87E-1EE5-4690-86F7-5EA4D8C72854}" srcId="{9F75F446-F92C-4E27-8180-5A79BF365D4D}" destId="{26340694-32AD-4DFA-973C-E7FE3F56D39D}" srcOrd="2" destOrd="0" parTransId="{D26F5CAE-E075-4181-AE55-165636CF0FDA}" sibTransId="{455046FD-4BCC-4E8E-A2AD-699BEAB44FD2}"/>
    <dgm:cxn modelId="{7B6FC5EB-5F8A-40DD-BE5E-D568B5E0EAE4}" type="presOf" srcId="{822A578F-F212-4448-BBB6-91FA92E5FC21}" destId="{D820B80F-270B-4201-AE4D-398C41042A0C}" srcOrd="0" destOrd="0" presId="urn:microsoft.com/office/officeart/2008/layout/SquareAccentList"/>
    <dgm:cxn modelId="{AFBD5D54-F88C-40D5-A1BF-B48903239153}" type="presOf" srcId="{A08B1CC4-5606-41D4-84AA-EAB974B2F76B}" destId="{402D245C-0323-43A3-883F-65A528D5CA57}" srcOrd="0" destOrd="0" presId="urn:microsoft.com/office/officeart/2008/layout/SquareAccentList"/>
    <dgm:cxn modelId="{4B656E93-CC09-4074-B862-5EBAE07D39E0}" type="presOf" srcId="{9A1EC607-2AEE-4A40-82CC-BD8793CD8770}" destId="{ABAE33F3-FC03-4F7C-A205-6EABB2745D56}" srcOrd="0" destOrd="0" presId="urn:microsoft.com/office/officeart/2008/layout/SquareAccentList"/>
    <dgm:cxn modelId="{86CB1CF5-DCF4-44AE-97F4-B9D687ACDC80}" type="presOf" srcId="{A7B5B3F0-02FF-478B-BB30-10AC6D8AA85B}" destId="{204A0A85-F809-4D09-94BC-200EC1ED93DA}" srcOrd="0" destOrd="0" presId="urn:microsoft.com/office/officeart/2008/layout/SquareAccentList"/>
    <dgm:cxn modelId="{A067EC17-3284-4808-B7D9-50EB1859F661}" srcId="{2207CD05-53A9-4DE9-A92F-1A6B33BEB64F}" destId="{54A1C310-688D-4242-90E6-7620C93EFAC3}" srcOrd="4" destOrd="0" parTransId="{86007F97-7455-49AD-B6A7-ACF0D6EABEED}" sibTransId="{C60E9553-6B95-4C6E-9584-6D042B7EF172}"/>
    <dgm:cxn modelId="{A0834AD9-684F-4CB5-9F6A-4CFC85C5A8B4}" srcId="{7874584E-EE9A-4A55-B0EF-A314A297D808}" destId="{745835DD-DB55-482A-AAE7-B9FB8AD34B78}" srcOrd="5" destOrd="0" parTransId="{430F9971-F04B-4CEC-80E3-58A92A715F37}" sibTransId="{E8863C76-99D2-42EC-89FC-0C2826F84B02}"/>
    <dgm:cxn modelId="{E02C60C2-F7BF-4588-81CE-70385E4CE580}" srcId="{7874584E-EE9A-4A55-B0EF-A314A297D808}" destId="{CE02CFF5-95D0-4A31-8043-EF5172CE798D}" srcOrd="3" destOrd="0" parTransId="{CBE4249A-CA77-4BF8-8FC8-62366BAE0E73}" sibTransId="{9FB2EFEB-3491-4756-AEB9-451A0A7B9282}"/>
    <dgm:cxn modelId="{00F919DE-CE4C-4D83-B8E3-0ABAF7A4F4B7}" srcId="{822A578F-F212-4448-BBB6-91FA92E5FC21}" destId="{CE0CDED5-33AB-4E11-B67F-D400A4CF03B4}" srcOrd="1" destOrd="0" parTransId="{5E6D7D29-866F-4CFF-8C43-B96FFBFF537C}" sibTransId="{2CDE38EB-91BD-4618-AC59-37DB19DB0F1C}"/>
    <dgm:cxn modelId="{AB599EC6-7352-4663-A0D0-2F1BFC9D88F4}" type="presOf" srcId="{4951D83B-D0F2-437C-BFDF-59F55912702D}" destId="{9F62EB2B-6BD3-45CE-B895-6F4DE67A046A}" srcOrd="0" destOrd="0" presId="urn:microsoft.com/office/officeart/2008/layout/SquareAccentList"/>
    <dgm:cxn modelId="{2E7A191F-AC93-4D09-8E74-F9EEDDE74E7D}" type="presOf" srcId="{CE0CDED5-33AB-4E11-B67F-D400A4CF03B4}" destId="{FF6D51EA-AF21-4D5B-AE4C-04DDB3F3E7C6}" srcOrd="0" destOrd="0" presId="urn:microsoft.com/office/officeart/2008/layout/SquareAccentList"/>
    <dgm:cxn modelId="{7BBA2D39-3131-4377-8BB1-01FD263D408E}" srcId="{822A578F-F212-4448-BBB6-91FA92E5FC21}" destId="{42B46695-0A68-46AA-A24C-732AFBF0B869}" srcOrd="2" destOrd="0" parTransId="{2F90DA38-95CE-412C-BE87-AC9D11C63A30}" sibTransId="{854F2C50-2EBD-4123-969F-47D352930FE5}"/>
    <dgm:cxn modelId="{D3DC8C54-B7A0-4A15-93FC-4B5A2493E395}" type="presOf" srcId="{52BD6C6B-319C-4A0D-BE8B-C1D0100B6E2C}" destId="{CF642E86-0FE6-4F97-AC95-4EEFE8FA2062}" srcOrd="0" destOrd="0" presId="urn:microsoft.com/office/officeart/2008/layout/SquareAccentList"/>
    <dgm:cxn modelId="{C0FE5BF8-DA06-4CA6-9DE9-6DA5C1A2A68A}" srcId="{822A578F-F212-4448-BBB6-91FA92E5FC21}" destId="{CF4F8757-F89B-40FC-B4D3-2587233F775A}" srcOrd="0" destOrd="0" parTransId="{6A05ABA9-C6BA-408B-AFFA-B8610066828B}" sibTransId="{4BB6C26B-F22F-49DE-A476-DD89F8402F55}"/>
    <dgm:cxn modelId="{B5F7D5B7-7785-46D8-BADD-40337DC8C8DF}" type="presOf" srcId="{7874584E-EE9A-4A55-B0EF-A314A297D808}" destId="{2496E09F-5C41-4E67-8055-C6AE1F4B4AF7}" srcOrd="0" destOrd="0" presId="urn:microsoft.com/office/officeart/2008/layout/SquareAccentList"/>
    <dgm:cxn modelId="{E3D47D92-CE58-4B6E-8671-3F0027D4BF30}" type="presOf" srcId="{CF4F8757-F89B-40FC-B4D3-2587233F775A}" destId="{43CBFFE0-8E3F-4B5B-8906-CB601E49074F}" srcOrd="0" destOrd="0" presId="urn:microsoft.com/office/officeart/2008/layout/SquareAccentList"/>
    <dgm:cxn modelId="{16D3ED1F-8462-45C1-829F-A4C85022828E}" type="presOf" srcId="{26340694-32AD-4DFA-973C-E7FE3F56D39D}" destId="{99D4BE61-E522-460C-8696-55EA9C09AC99}" srcOrd="0" destOrd="0" presId="urn:microsoft.com/office/officeart/2008/layout/SquareAccentList"/>
    <dgm:cxn modelId="{BA7BCB8F-0AF9-418A-BBDC-E40C872B1AD3}" type="presOf" srcId="{F15A7F3D-DB72-41C2-BCCA-FEF723EFE2D7}" destId="{C84BAB14-F106-4919-B176-E8EE40E0F339}" srcOrd="0" destOrd="0" presId="urn:microsoft.com/office/officeart/2008/layout/SquareAccentList"/>
    <dgm:cxn modelId="{90CC3F65-1071-4EDC-89F1-A49886C356CC}" srcId="{A08B1CC4-5606-41D4-84AA-EAB974B2F76B}" destId="{9F75F446-F92C-4E27-8180-5A79BF365D4D}" srcOrd="0" destOrd="0" parTransId="{A1E53907-149D-405E-93C7-0CDD6E123399}" sibTransId="{181D1AC6-3EEF-49E4-A8F9-05DD1EE96BA9}"/>
    <dgm:cxn modelId="{DCAF48A7-6F38-438A-938A-CB7340A47959}" srcId="{9F75F446-F92C-4E27-8180-5A79BF365D4D}" destId="{9A1EC607-2AEE-4A40-82CC-BD8793CD8770}" srcOrd="1" destOrd="0" parTransId="{73A4F73A-501D-4B9F-9C6C-005AB51BD8A9}" sibTransId="{68F1278E-93B2-4200-A40F-0F3C929448A0}"/>
    <dgm:cxn modelId="{0DDB5A8C-B1C5-44F8-8C3E-B590C6E3E57E}" type="presOf" srcId="{9D96FF2E-7794-47BC-8471-6E869B3300D5}" destId="{629C2096-205D-4ED4-86FA-46E043AFE813}" srcOrd="0" destOrd="0" presId="urn:microsoft.com/office/officeart/2008/layout/SquareAccentList"/>
    <dgm:cxn modelId="{C11CF829-88C7-42E7-B9D9-5BB90D6221B8}" srcId="{9F75F446-F92C-4E27-8180-5A79BF365D4D}" destId="{4C81AAB4-10B3-422E-925D-E37AC8803260}" srcOrd="0" destOrd="0" parTransId="{13E1F4FC-F1CE-440A-A36B-F8B3D86CE315}" sibTransId="{2AE76646-DD00-4661-8624-2D75A616E75D}"/>
    <dgm:cxn modelId="{8B7D6FD9-1B59-4020-917E-CC8B65B7E335}" srcId="{7874584E-EE9A-4A55-B0EF-A314A297D808}" destId="{52BD6C6B-319C-4A0D-BE8B-C1D0100B6E2C}" srcOrd="6" destOrd="0" parTransId="{30AA4AA2-30F6-4368-A1D8-0ECB33542380}" sibTransId="{517C1622-10B1-4610-910C-DB18352563EC}"/>
    <dgm:cxn modelId="{89A5E72D-E5AA-4775-887D-38F362C77382}" srcId="{7874584E-EE9A-4A55-B0EF-A314A297D808}" destId="{4951D83B-D0F2-437C-BFDF-59F55912702D}" srcOrd="4" destOrd="0" parTransId="{30DA49E1-E26B-4809-BBFF-0DAED7D43A7D}" sibTransId="{FE2DEEF4-D1F1-4824-9E7C-0148DFF4079A}"/>
    <dgm:cxn modelId="{CC5A5AB5-70FA-4C6F-ACC4-5A292EFF33B7}" type="presOf" srcId="{C1E819DF-5229-4E93-9673-B45418476262}" destId="{49D2A198-B49A-4F52-86BD-16BFCBC6710D}" srcOrd="0" destOrd="0" presId="urn:microsoft.com/office/officeart/2008/layout/SquareAccentList"/>
    <dgm:cxn modelId="{9E414DED-5187-4D8C-8B3E-55492257EF4D}" type="presOf" srcId="{6ADFAFAF-4F3E-4328-B3DE-284D93768BFE}" destId="{95EF6DBD-C5CD-4464-8B3C-7427D111DD46}" srcOrd="0" destOrd="0" presId="urn:microsoft.com/office/officeart/2008/layout/SquareAccentList"/>
    <dgm:cxn modelId="{524AB4E6-3928-4B05-8846-FBAAD012563B}" type="presOf" srcId="{4C81AAB4-10B3-422E-925D-E37AC8803260}" destId="{20E0918F-A35B-4834-A232-8492D2020D03}" srcOrd="0" destOrd="0" presId="urn:microsoft.com/office/officeart/2008/layout/SquareAccentList"/>
    <dgm:cxn modelId="{41BB1102-603D-4594-A1DC-8C0BF95E2F10}" type="presOf" srcId="{9F75F446-F92C-4E27-8180-5A79BF365D4D}" destId="{9161FD5A-4E9C-45FF-8720-A8B8BF61ADA4}" srcOrd="0" destOrd="0" presId="urn:microsoft.com/office/officeart/2008/layout/SquareAccentList"/>
    <dgm:cxn modelId="{E531D2EC-B4A7-4649-A2A4-77258AFF10BD}" srcId="{7874584E-EE9A-4A55-B0EF-A314A297D808}" destId="{14C5AF58-BF35-4ABE-9107-FBF311CA26D4}" srcOrd="2" destOrd="0" parTransId="{6B615F95-EFF6-4F22-9190-B89672EC8A2C}" sibTransId="{A16D8913-A6FC-4F12-B3D6-C836C339B469}"/>
    <dgm:cxn modelId="{8B173A7B-1BEF-4913-9A36-AE864A8BD8D1}" srcId="{2207CD05-53A9-4DE9-A92F-1A6B33BEB64F}" destId="{9D96FF2E-7794-47BC-8471-6E869B3300D5}" srcOrd="3" destOrd="0" parTransId="{3F8A4543-B79B-4CC6-AD6E-413E2EE95B05}" sibTransId="{EE455499-6F66-43BF-AB3C-0E8C603CF91A}"/>
    <dgm:cxn modelId="{F36EFC17-E174-4DC4-9216-AD3696C7425A}" srcId="{2207CD05-53A9-4DE9-A92F-1A6B33BEB64F}" destId="{E0138FCA-8AF5-4891-A2CA-229C1444FD03}" srcOrd="0" destOrd="0" parTransId="{CF96A99B-D9FD-4A43-8FBC-69AF5C4F8DC3}" sibTransId="{948E3986-704F-48D0-915E-D28374C03D66}"/>
    <dgm:cxn modelId="{46FFFA23-68BC-4E87-835C-A1CE04ADF99C}" srcId="{2207CD05-53A9-4DE9-A92F-1A6B33BEB64F}" destId="{F15A7F3D-DB72-41C2-BCCA-FEF723EFE2D7}" srcOrd="1" destOrd="0" parTransId="{9B7E1484-6958-473A-91A7-240CF3497789}" sibTransId="{C86D03F3-F6F8-47D1-93C3-D0AD66BE7A38}"/>
    <dgm:cxn modelId="{6E457300-7142-4CF7-9289-FB7604D13461}" type="presOf" srcId="{42B46695-0A68-46AA-A24C-732AFBF0B869}" destId="{D7873B52-F112-45AD-8BD8-158F6ABBD356}" srcOrd="0" destOrd="0" presId="urn:microsoft.com/office/officeart/2008/layout/SquareAccentList"/>
    <dgm:cxn modelId="{C8C3F73B-0DF1-4514-ACC8-00106C7438FB}" type="presOf" srcId="{14C5AF58-BF35-4ABE-9107-FBF311CA26D4}" destId="{DFE8F329-CE42-46F2-823C-07035B256F4F}" srcOrd="0" destOrd="0" presId="urn:microsoft.com/office/officeart/2008/layout/SquareAccentList"/>
    <dgm:cxn modelId="{A78F4868-DB87-4727-878C-A00447E94241}" srcId="{A08B1CC4-5606-41D4-84AA-EAB974B2F76B}" destId="{7874584E-EE9A-4A55-B0EF-A314A297D808}" srcOrd="1" destOrd="0" parTransId="{ADB42823-8497-445E-A826-DF866664A9F3}" sibTransId="{3B722A1D-4464-4DA3-A454-4F55FF70B684}"/>
    <dgm:cxn modelId="{303CD6EA-D812-4CCA-BE86-F682C3ADEE78}" type="presOf" srcId="{CE02CFF5-95D0-4A31-8043-EF5172CE798D}" destId="{68537556-8E44-4153-B88D-330380A0BEAE}" srcOrd="0" destOrd="0" presId="urn:microsoft.com/office/officeart/2008/layout/SquareAccentList"/>
    <dgm:cxn modelId="{FC2DF83D-959D-49A8-B6A0-3C00DF1E5D78}" srcId="{A08B1CC4-5606-41D4-84AA-EAB974B2F76B}" destId="{822A578F-F212-4448-BBB6-91FA92E5FC21}" srcOrd="3" destOrd="0" parTransId="{4E1F9BCC-FE80-41DB-82B4-A042B9ECFCB8}" sibTransId="{67EB5DF8-0548-4CA2-9A2E-AACCF77CA7BA}"/>
    <dgm:cxn modelId="{AC25DA63-4CAC-40D1-8704-7B4A4C6CF4B3}" type="presOf" srcId="{745835DD-DB55-482A-AAE7-B9FB8AD34B78}" destId="{8F57EED8-BEC1-41D7-B6C5-F28B7E474B83}" srcOrd="0" destOrd="0" presId="urn:microsoft.com/office/officeart/2008/layout/SquareAccentList"/>
    <dgm:cxn modelId="{01F95C2A-594D-4D3D-A042-C86509216AE3}" srcId="{7874584E-EE9A-4A55-B0EF-A314A297D808}" destId="{A7B5B3F0-02FF-478B-BB30-10AC6D8AA85B}" srcOrd="1" destOrd="0" parTransId="{9D509187-0D81-457C-85FB-31471904E5B3}" sibTransId="{D1E176CC-DF34-4FB4-8F0D-1C52B60264B6}"/>
    <dgm:cxn modelId="{1D38A350-8E58-4895-8949-06FD06934975}" type="presOf" srcId="{2207CD05-53A9-4DE9-A92F-1A6B33BEB64F}" destId="{9CCF10B6-D91E-4C42-8375-F1DB1616AA99}" srcOrd="0" destOrd="0" presId="urn:microsoft.com/office/officeart/2008/layout/SquareAccentList"/>
    <dgm:cxn modelId="{25395F67-EB31-4477-A819-3016A1D24BA7}" type="presOf" srcId="{54A1C310-688D-4242-90E6-7620C93EFAC3}" destId="{0FDF6E40-822C-4C44-9B39-15AA4F5C9E58}" srcOrd="0" destOrd="0" presId="urn:microsoft.com/office/officeart/2008/layout/SquareAccentList"/>
    <dgm:cxn modelId="{F769798E-0885-4BE9-B37A-5149A166391D}" srcId="{2207CD05-53A9-4DE9-A92F-1A6B33BEB64F}" destId="{6ADFAFAF-4F3E-4328-B3DE-284D93768BFE}" srcOrd="2" destOrd="0" parTransId="{F2D70FD6-CB3B-4E24-8C8B-2B1FA43900D7}" sibTransId="{CAC6627C-DC11-4EC5-85F5-6E6109C1396F}"/>
    <dgm:cxn modelId="{03D36F7D-EAAD-4A63-86ED-A9036C4D9BB7}" type="presOf" srcId="{E0138FCA-8AF5-4891-A2CA-229C1444FD03}" destId="{B4DCD3D4-DB49-42D4-AF42-5DDBD85BC2AD}" srcOrd="0" destOrd="0" presId="urn:microsoft.com/office/officeart/2008/layout/SquareAccentList"/>
    <dgm:cxn modelId="{1F8B84F4-0F95-4B23-AFA3-1803FAE96B52}" type="presParOf" srcId="{402D245C-0323-43A3-883F-65A528D5CA57}" destId="{27404967-846A-4A3A-A202-576D897E8B27}" srcOrd="0" destOrd="0" presId="urn:microsoft.com/office/officeart/2008/layout/SquareAccentList"/>
    <dgm:cxn modelId="{A2EE5318-0456-4251-BC08-90FB26204F1A}" type="presParOf" srcId="{27404967-846A-4A3A-A202-576D897E8B27}" destId="{0AF585AE-F575-4A93-BF45-58D132AE4AF1}" srcOrd="0" destOrd="0" presId="urn:microsoft.com/office/officeart/2008/layout/SquareAccentList"/>
    <dgm:cxn modelId="{E1249294-09C2-4AEC-8D5F-AFA45404EFA3}" type="presParOf" srcId="{0AF585AE-F575-4A93-BF45-58D132AE4AF1}" destId="{6F38DA9F-526F-4BD5-856A-B5344891B65B}" srcOrd="0" destOrd="0" presId="urn:microsoft.com/office/officeart/2008/layout/SquareAccentList"/>
    <dgm:cxn modelId="{8AA1E5F3-61AF-4194-8EF7-FAE0BC114932}" type="presParOf" srcId="{0AF585AE-F575-4A93-BF45-58D132AE4AF1}" destId="{F7D43186-FED1-49AE-A197-2E14AEE882E3}" srcOrd="1" destOrd="0" presId="urn:microsoft.com/office/officeart/2008/layout/SquareAccentList"/>
    <dgm:cxn modelId="{84F7DD4A-92D7-435D-B7DD-379E681A700E}" type="presParOf" srcId="{0AF585AE-F575-4A93-BF45-58D132AE4AF1}" destId="{9161FD5A-4E9C-45FF-8720-A8B8BF61ADA4}" srcOrd="2" destOrd="0" presId="urn:microsoft.com/office/officeart/2008/layout/SquareAccentList"/>
    <dgm:cxn modelId="{7112171D-B6BB-4C15-881E-0F0D96787CC0}" type="presParOf" srcId="{27404967-846A-4A3A-A202-576D897E8B27}" destId="{BB26394F-B669-493C-B938-9F38340AA5F2}" srcOrd="1" destOrd="0" presId="urn:microsoft.com/office/officeart/2008/layout/SquareAccentList"/>
    <dgm:cxn modelId="{5C81D1F1-5422-40FA-8D03-ABE242D626FA}" type="presParOf" srcId="{BB26394F-B669-493C-B938-9F38340AA5F2}" destId="{27C90DC2-2F28-4B76-A952-F520C80FDA36}" srcOrd="0" destOrd="0" presId="urn:microsoft.com/office/officeart/2008/layout/SquareAccentList"/>
    <dgm:cxn modelId="{2E56B123-CE66-4D97-9CA0-8360B80C3D4B}" type="presParOf" srcId="{27C90DC2-2F28-4B76-A952-F520C80FDA36}" destId="{A09C2D7A-D959-4AB3-9871-4ACD1E092B46}" srcOrd="0" destOrd="0" presId="urn:microsoft.com/office/officeart/2008/layout/SquareAccentList"/>
    <dgm:cxn modelId="{4BEEA406-D628-4299-B016-75190FC69873}" type="presParOf" srcId="{27C90DC2-2F28-4B76-A952-F520C80FDA36}" destId="{20E0918F-A35B-4834-A232-8492D2020D03}" srcOrd="1" destOrd="0" presId="urn:microsoft.com/office/officeart/2008/layout/SquareAccentList"/>
    <dgm:cxn modelId="{0733B6D5-3C08-4A65-851C-6BCBB47A9772}" type="presParOf" srcId="{BB26394F-B669-493C-B938-9F38340AA5F2}" destId="{7FB6BF5A-926F-46DF-B2C8-61259D8D75D4}" srcOrd="1" destOrd="0" presId="urn:microsoft.com/office/officeart/2008/layout/SquareAccentList"/>
    <dgm:cxn modelId="{C106A158-910B-469A-AC40-4B7E04D40772}" type="presParOf" srcId="{7FB6BF5A-926F-46DF-B2C8-61259D8D75D4}" destId="{F3EA53F7-0D81-47DF-915E-977F93ED138E}" srcOrd="0" destOrd="0" presId="urn:microsoft.com/office/officeart/2008/layout/SquareAccentList"/>
    <dgm:cxn modelId="{B0B14870-2B28-4BB1-8758-9BB9D501CFFB}" type="presParOf" srcId="{7FB6BF5A-926F-46DF-B2C8-61259D8D75D4}" destId="{ABAE33F3-FC03-4F7C-A205-6EABB2745D56}" srcOrd="1" destOrd="0" presId="urn:microsoft.com/office/officeart/2008/layout/SquareAccentList"/>
    <dgm:cxn modelId="{CA559D42-E5ED-44CA-8E64-50B3F372146B}" type="presParOf" srcId="{BB26394F-B669-493C-B938-9F38340AA5F2}" destId="{B1E6F20D-1413-47F4-B84A-0BE436FE3684}" srcOrd="2" destOrd="0" presId="urn:microsoft.com/office/officeart/2008/layout/SquareAccentList"/>
    <dgm:cxn modelId="{276EA860-CE51-4334-BD39-549A7B3FBF37}" type="presParOf" srcId="{B1E6F20D-1413-47F4-B84A-0BE436FE3684}" destId="{BB3A20BC-1AF0-4607-8789-2CCF02C9DC09}" srcOrd="0" destOrd="0" presId="urn:microsoft.com/office/officeart/2008/layout/SquareAccentList"/>
    <dgm:cxn modelId="{63CE9F46-EECF-4330-933D-BB05BF9715C7}" type="presParOf" srcId="{B1E6F20D-1413-47F4-B84A-0BE436FE3684}" destId="{99D4BE61-E522-460C-8696-55EA9C09AC99}" srcOrd="1" destOrd="0" presId="urn:microsoft.com/office/officeart/2008/layout/SquareAccentList"/>
    <dgm:cxn modelId="{BEFAE825-C942-4D44-A008-1FB6ECC0F723}" type="presParOf" srcId="{402D245C-0323-43A3-883F-65A528D5CA57}" destId="{494C31AC-7993-4E08-8B94-2872808B9EF4}" srcOrd="1" destOrd="0" presId="urn:microsoft.com/office/officeart/2008/layout/SquareAccentList"/>
    <dgm:cxn modelId="{56B87BDE-AD46-4497-B336-7ACD8352BB10}" type="presParOf" srcId="{494C31AC-7993-4E08-8B94-2872808B9EF4}" destId="{2318739D-0235-4815-BFC1-2B4C4E253606}" srcOrd="0" destOrd="0" presId="urn:microsoft.com/office/officeart/2008/layout/SquareAccentList"/>
    <dgm:cxn modelId="{6ACB6A7F-AE01-4E33-AF7A-AF77C4D11033}" type="presParOf" srcId="{2318739D-0235-4815-BFC1-2B4C4E253606}" destId="{2A3610F0-6856-451E-B026-7E45F43C6902}" srcOrd="0" destOrd="0" presId="urn:microsoft.com/office/officeart/2008/layout/SquareAccentList"/>
    <dgm:cxn modelId="{F3857B4D-C9AD-4890-BD52-4BE1FD7CEED7}" type="presParOf" srcId="{2318739D-0235-4815-BFC1-2B4C4E253606}" destId="{CAA057C1-7491-4B92-B0ED-647C44C37828}" srcOrd="1" destOrd="0" presId="urn:microsoft.com/office/officeart/2008/layout/SquareAccentList"/>
    <dgm:cxn modelId="{34429FA6-A050-4A21-A9EC-B3464952DE92}" type="presParOf" srcId="{2318739D-0235-4815-BFC1-2B4C4E253606}" destId="{2496E09F-5C41-4E67-8055-C6AE1F4B4AF7}" srcOrd="2" destOrd="0" presId="urn:microsoft.com/office/officeart/2008/layout/SquareAccentList"/>
    <dgm:cxn modelId="{B3381B9E-3C16-4EF8-A6AD-BAF73F38FE9C}" type="presParOf" srcId="{494C31AC-7993-4E08-8B94-2872808B9EF4}" destId="{0481FD47-0858-4DA9-BEE4-5ED7AF578399}" srcOrd="1" destOrd="0" presId="urn:microsoft.com/office/officeart/2008/layout/SquareAccentList"/>
    <dgm:cxn modelId="{66A3AEB7-4E5E-48D2-A389-2B7016D10E2D}" type="presParOf" srcId="{0481FD47-0858-4DA9-BEE4-5ED7AF578399}" destId="{C40D0177-7B51-4A78-95A1-6D9C46DE9EE6}" srcOrd="0" destOrd="0" presId="urn:microsoft.com/office/officeart/2008/layout/SquareAccentList"/>
    <dgm:cxn modelId="{8DC1F8DD-2082-49A6-86FE-A04D53E01B47}" type="presParOf" srcId="{C40D0177-7B51-4A78-95A1-6D9C46DE9EE6}" destId="{0605399B-F39F-45C4-B7EF-8B2EA3CF1378}" srcOrd="0" destOrd="0" presId="urn:microsoft.com/office/officeart/2008/layout/SquareAccentList"/>
    <dgm:cxn modelId="{647E928C-2554-4219-9339-194ED064279C}" type="presParOf" srcId="{C40D0177-7B51-4A78-95A1-6D9C46DE9EE6}" destId="{49D2A198-B49A-4F52-86BD-16BFCBC6710D}" srcOrd="1" destOrd="0" presId="urn:microsoft.com/office/officeart/2008/layout/SquareAccentList"/>
    <dgm:cxn modelId="{7EA6286C-5852-4B0C-AA0D-8A43F4A47BE7}" type="presParOf" srcId="{0481FD47-0858-4DA9-BEE4-5ED7AF578399}" destId="{37B4FE3D-356F-42FC-BD34-B3E4355F98A4}" srcOrd="1" destOrd="0" presId="urn:microsoft.com/office/officeart/2008/layout/SquareAccentList"/>
    <dgm:cxn modelId="{454B4E2A-BD1E-46D1-A167-14D36A482288}" type="presParOf" srcId="{37B4FE3D-356F-42FC-BD34-B3E4355F98A4}" destId="{0DC1CC6D-5414-445D-BAE1-409EB5CBE11F}" srcOrd="0" destOrd="0" presId="urn:microsoft.com/office/officeart/2008/layout/SquareAccentList"/>
    <dgm:cxn modelId="{F1B72153-375A-476E-98FB-92B92634CB1F}" type="presParOf" srcId="{37B4FE3D-356F-42FC-BD34-B3E4355F98A4}" destId="{204A0A85-F809-4D09-94BC-200EC1ED93DA}" srcOrd="1" destOrd="0" presId="urn:microsoft.com/office/officeart/2008/layout/SquareAccentList"/>
    <dgm:cxn modelId="{7E7525BB-043C-4A72-B9E8-68CDCBE3FF9B}" type="presParOf" srcId="{0481FD47-0858-4DA9-BEE4-5ED7AF578399}" destId="{36510763-1C33-4346-AADC-5924CD8CDB93}" srcOrd="2" destOrd="0" presId="urn:microsoft.com/office/officeart/2008/layout/SquareAccentList"/>
    <dgm:cxn modelId="{70F03A54-AC6C-4ECE-89FE-9F2E0F1B2E1F}" type="presParOf" srcId="{36510763-1C33-4346-AADC-5924CD8CDB93}" destId="{AD00885E-16FA-45FA-A2A5-A796D7E9DA7A}" srcOrd="0" destOrd="0" presId="urn:microsoft.com/office/officeart/2008/layout/SquareAccentList"/>
    <dgm:cxn modelId="{072D7267-A924-4E95-A0C9-B7C6C23991F2}" type="presParOf" srcId="{36510763-1C33-4346-AADC-5924CD8CDB93}" destId="{DFE8F329-CE42-46F2-823C-07035B256F4F}" srcOrd="1" destOrd="0" presId="urn:microsoft.com/office/officeart/2008/layout/SquareAccentList"/>
    <dgm:cxn modelId="{A17EA8A5-A8A9-4F15-B8B1-4C5186965805}" type="presParOf" srcId="{0481FD47-0858-4DA9-BEE4-5ED7AF578399}" destId="{AD9A8485-F262-42DB-B709-11D41A028814}" srcOrd="3" destOrd="0" presId="urn:microsoft.com/office/officeart/2008/layout/SquareAccentList"/>
    <dgm:cxn modelId="{630546FB-ADDD-4BBD-93AB-A12396CE23A6}" type="presParOf" srcId="{AD9A8485-F262-42DB-B709-11D41A028814}" destId="{6FE248A0-CB09-4671-BDB6-F8E9707A097A}" srcOrd="0" destOrd="0" presId="urn:microsoft.com/office/officeart/2008/layout/SquareAccentList"/>
    <dgm:cxn modelId="{AC7B1C89-802F-4B6F-B96E-B684132E771B}" type="presParOf" srcId="{AD9A8485-F262-42DB-B709-11D41A028814}" destId="{68537556-8E44-4153-B88D-330380A0BEAE}" srcOrd="1" destOrd="0" presId="urn:microsoft.com/office/officeart/2008/layout/SquareAccentList"/>
    <dgm:cxn modelId="{AB88526F-6971-4730-835D-93AE67428495}" type="presParOf" srcId="{0481FD47-0858-4DA9-BEE4-5ED7AF578399}" destId="{297FEFEC-8D83-423F-BD2A-C0452AAC02C8}" srcOrd="4" destOrd="0" presId="urn:microsoft.com/office/officeart/2008/layout/SquareAccentList"/>
    <dgm:cxn modelId="{A860C24A-BD64-4CD8-B67E-EA305E959994}" type="presParOf" srcId="{297FEFEC-8D83-423F-BD2A-C0452AAC02C8}" destId="{F11AFBC4-782F-4C1B-9668-59A996AF88D6}" srcOrd="0" destOrd="0" presId="urn:microsoft.com/office/officeart/2008/layout/SquareAccentList"/>
    <dgm:cxn modelId="{12CFBC25-A13C-477A-BA0F-65D273B27B86}" type="presParOf" srcId="{297FEFEC-8D83-423F-BD2A-C0452AAC02C8}" destId="{9F62EB2B-6BD3-45CE-B895-6F4DE67A046A}" srcOrd="1" destOrd="0" presId="urn:microsoft.com/office/officeart/2008/layout/SquareAccentList"/>
    <dgm:cxn modelId="{B0A6502A-EB64-4D3B-9DAE-1912CF7BF3AB}" type="presParOf" srcId="{0481FD47-0858-4DA9-BEE4-5ED7AF578399}" destId="{93432472-6EC3-44B3-BE46-D2B3188E2BFF}" srcOrd="5" destOrd="0" presId="urn:microsoft.com/office/officeart/2008/layout/SquareAccentList"/>
    <dgm:cxn modelId="{BAB6F8D7-557D-4760-A623-0A06E0F3F549}" type="presParOf" srcId="{93432472-6EC3-44B3-BE46-D2B3188E2BFF}" destId="{60EB0B86-3DA1-4BE1-B42F-38CE1CF602AC}" srcOrd="0" destOrd="0" presId="urn:microsoft.com/office/officeart/2008/layout/SquareAccentList"/>
    <dgm:cxn modelId="{F9DD3199-B8CA-4918-8F43-A3A9D78E75B3}" type="presParOf" srcId="{93432472-6EC3-44B3-BE46-D2B3188E2BFF}" destId="{8F57EED8-BEC1-41D7-B6C5-F28B7E474B83}" srcOrd="1" destOrd="0" presId="urn:microsoft.com/office/officeart/2008/layout/SquareAccentList"/>
    <dgm:cxn modelId="{7B5E4DA4-8FE3-42C2-AEC6-A7F891D92115}" type="presParOf" srcId="{0481FD47-0858-4DA9-BEE4-5ED7AF578399}" destId="{8A82D60D-ADF9-472F-BA40-E59CC2177070}" srcOrd="6" destOrd="0" presId="urn:microsoft.com/office/officeart/2008/layout/SquareAccentList"/>
    <dgm:cxn modelId="{8E4210FF-CAF3-4226-9194-23EB427A8907}" type="presParOf" srcId="{8A82D60D-ADF9-472F-BA40-E59CC2177070}" destId="{77002EFF-2C4E-40AD-B78D-61B9B1987421}" srcOrd="0" destOrd="0" presId="urn:microsoft.com/office/officeart/2008/layout/SquareAccentList"/>
    <dgm:cxn modelId="{CEDD457A-84AC-4C23-8A97-8CC5FC8595F4}" type="presParOf" srcId="{8A82D60D-ADF9-472F-BA40-E59CC2177070}" destId="{CF642E86-0FE6-4F97-AC95-4EEFE8FA2062}" srcOrd="1" destOrd="0" presId="urn:microsoft.com/office/officeart/2008/layout/SquareAccentList"/>
    <dgm:cxn modelId="{BB79E259-19BE-486A-B3E7-435796049178}" type="presParOf" srcId="{402D245C-0323-43A3-883F-65A528D5CA57}" destId="{4880B5DC-9837-4EA7-9B69-0C8686D1A059}" srcOrd="2" destOrd="0" presId="urn:microsoft.com/office/officeart/2008/layout/SquareAccentList"/>
    <dgm:cxn modelId="{C4F908A5-2AD5-4529-A3F5-CF4BE718F97B}" type="presParOf" srcId="{4880B5DC-9837-4EA7-9B69-0C8686D1A059}" destId="{9FD9D81A-FC8D-421A-AEB1-9D9F00B2B91C}" srcOrd="0" destOrd="0" presId="urn:microsoft.com/office/officeart/2008/layout/SquareAccentList"/>
    <dgm:cxn modelId="{173F3D6B-F0A9-4ECC-8CB3-0F732AF91620}" type="presParOf" srcId="{9FD9D81A-FC8D-421A-AEB1-9D9F00B2B91C}" destId="{F9B6A0EB-D74C-4E9D-BF3E-5E302C61F2AB}" srcOrd="0" destOrd="0" presId="urn:microsoft.com/office/officeart/2008/layout/SquareAccentList"/>
    <dgm:cxn modelId="{F6D1E680-DACC-41D0-B0E1-2031DA05806D}" type="presParOf" srcId="{9FD9D81A-FC8D-421A-AEB1-9D9F00B2B91C}" destId="{2D2B0BE7-422E-45A4-A125-B7A692E44A0F}" srcOrd="1" destOrd="0" presId="urn:microsoft.com/office/officeart/2008/layout/SquareAccentList"/>
    <dgm:cxn modelId="{751C4203-CC48-4780-993D-EE025F33E76D}" type="presParOf" srcId="{9FD9D81A-FC8D-421A-AEB1-9D9F00B2B91C}" destId="{9CCF10B6-D91E-4C42-8375-F1DB1616AA99}" srcOrd="2" destOrd="0" presId="urn:microsoft.com/office/officeart/2008/layout/SquareAccentList"/>
    <dgm:cxn modelId="{24F705C5-8996-44F2-8670-DC032660711D}" type="presParOf" srcId="{4880B5DC-9837-4EA7-9B69-0C8686D1A059}" destId="{8AB40761-4D82-43DD-887C-11B90804137E}" srcOrd="1" destOrd="0" presId="urn:microsoft.com/office/officeart/2008/layout/SquareAccentList"/>
    <dgm:cxn modelId="{4636CE88-8F14-4683-A055-B2F5FC1089C9}" type="presParOf" srcId="{8AB40761-4D82-43DD-887C-11B90804137E}" destId="{E675DE53-74B6-45A6-ACCA-8367B86F17DD}" srcOrd="0" destOrd="0" presId="urn:microsoft.com/office/officeart/2008/layout/SquareAccentList"/>
    <dgm:cxn modelId="{5D0FA864-F5F7-46E6-BC30-ABE1313DDB56}" type="presParOf" srcId="{E675DE53-74B6-45A6-ACCA-8367B86F17DD}" destId="{D05B1B11-D62D-4CA3-8B32-137517961462}" srcOrd="0" destOrd="0" presId="urn:microsoft.com/office/officeart/2008/layout/SquareAccentList"/>
    <dgm:cxn modelId="{85C46819-2A7F-4004-B3D5-AB84A3C1E1E3}" type="presParOf" srcId="{E675DE53-74B6-45A6-ACCA-8367B86F17DD}" destId="{B4DCD3D4-DB49-42D4-AF42-5DDBD85BC2AD}" srcOrd="1" destOrd="0" presId="urn:microsoft.com/office/officeart/2008/layout/SquareAccentList"/>
    <dgm:cxn modelId="{6247BCA4-A3DE-49A5-A718-1243FF96A027}" type="presParOf" srcId="{8AB40761-4D82-43DD-887C-11B90804137E}" destId="{1C6C2CC2-6903-42E8-A8B0-3139A23B0599}" srcOrd="1" destOrd="0" presId="urn:microsoft.com/office/officeart/2008/layout/SquareAccentList"/>
    <dgm:cxn modelId="{91E0246B-BEE6-424E-B42C-C8FAF08ED05F}" type="presParOf" srcId="{1C6C2CC2-6903-42E8-A8B0-3139A23B0599}" destId="{84CCE9C5-D6F8-4450-951A-A1ED635F121B}" srcOrd="0" destOrd="0" presId="urn:microsoft.com/office/officeart/2008/layout/SquareAccentList"/>
    <dgm:cxn modelId="{59A7933D-7634-4CE4-AFD7-D30DE3B8E83B}" type="presParOf" srcId="{1C6C2CC2-6903-42E8-A8B0-3139A23B0599}" destId="{C84BAB14-F106-4919-B176-E8EE40E0F339}" srcOrd="1" destOrd="0" presId="urn:microsoft.com/office/officeart/2008/layout/SquareAccentList"/>
    <dgm:cxn modelId="{781ED70D-4F02-4540-9E2B-5972B294F394}" type="presParOf" srcId="{8AB40761-4D82-43DD-887C-11B90804137E}" destId="{59768148-3E0D-4C14-A092-19E37E903C90}" srcOrd="2" destOrd="0" presId="urn:microsoft.com/office/officeart/2008/layout/SquareAccentList"/>
    <dgm:cxn modelId="{B70E9AEA-6BD0-4160-97DF-E9C2AF9F8FE5}" type="presParOf" srcId="{59768148-3E0D-4C14-A092-19E37E903C90}" destId="{C56D2A08-14F8-4E2D-89A5-7FA576EC2EA2}" srcOrd="0" destOrd="0" presId="urn:microsoft.com/office/officeart/2008/layout/SquareAccentList"/>
    <dgm:cxn modelId="{CA6995CA-BEA0-4529-AB93-ADF71B5017E4}" type="presParOf" srcId="{59768148-3E0D-4C14-A092-19E37E903C90}" destId="{95EF6DBD-C5CD-4464-8B3C-7427D111DD46}" srcOrd="1" destOrd="0" presId="urn:microsoft.com/office/officeart/2008/layout/SquareAccentList"/>
    <dgm:cxn modelId="{2544B1AE-C0BB-40CD-B2B5-4A468889B49F}" type="presParOf" srcId="{8AB40761-4D82-43DD-887C-11B90804137E}" destId="{ED97B6AD-E026-414C-A431-2C73B0B5F41E}" srcOrd="3" destOrd="0" presId="urn:microsoft.com/office/officeart/2008/layout/SquareAccentList"/>
    <dgm:cxn modelId="{D9A6A08A-A2E1-444A-8292-0822533A889F}" type="presParOf" srcId="{ED97B6AD-E026-414C-A431-2C73B0B5F41E}" destId="{B91D6BAC-66B6-487E-A3B7-C220318561E1}" srcOrd="0" destOrd="0" presId="urn:microsoft.com/office/officeart/2008/layout/SquareAccentList"/>
    <dgm:cxn modelId="{6B002D9F-0C99-44F2-9EE2-DD1B39B4B9EA}" type="presParOf" srcId="{ED97B6AD-E026-414C-A431-2C73B0B5F41E}" destId="{629C2096-205D-4ED4-86FA-46E043AFE813}" srcOrd="1" destOrd="0" presId="urn:microsoft.com/office/officeart/2008/layout/SquareAccentList"/>
    <dgm:cxn modelId="{EDA89769-8C04-4B4A-B6B8-73A0B6BF155F}" type="presParOf" srcId="{8AB40761-4D82-43DD-887C-11B90804137E}" destId="{3A5C2FD1-BC94-4980-A55C-DA019D51C7C0}" srcOrd="4" destOrd="0" presId="urn:microsoft.com/office/officeart/2008/layout/SquareAccentList"/>
    <dgm:cxn modelId="{6A99F82C-4C6C-41BF-A48F-C36E9D45A9C6}" type="presParOf" srcId="{3A5C2FD1-BC94-4980-A55C-DA019D51C7C0}" destId="{C7241176-9A45-4F21-AF4B-5DD612017A48}" srcOrd="0" destOrd="0" presId="urn:microsoft.com/office/officeart/2008/layout/SquareAccentList"/>
    <dgm:cxn modelId="{72E68069-ED30-4DCB-ACE7-69983358E45A}" type="presParOf" srcId="{3A5C2FD1-BC94-4980-A55C-DA019D51C7C0}" destId="{0FDF6E40-822C-4C44-9B39-15AA4F5C9E58}" srcOrd="1" destOrd="0" presId="urn:microsoft.com/office/officeart/2008/layout/SquareAccentList"/>
    <dgm:cxn modelId="{45A254ED-D2D6-4442-BAB5-B2EBAEF8017A}" type="presParOf" srcId="{402D245C-0323-43A3-883F-65A528D5CA57}" destId="{35B933D7-B06F-44EC-A0DE-5AFD58BB960E}" srcOrd="3" destOrd="0" presId="urn:microsoft.com/office/officeart/2008/layout/SquareAccentList"/>
    <dgm:cxn modelId="{362854EC-7667-4971-97D7-619E8F6CD0A0}" type="presParOf" srcId="{35B933D7-B06F-44EC-A0DE-5AFD58BB960E}" destId="{E6AF0616-CB03-4ADB-B9D6-11375A2D89A9}" srcOrd="0" destOrd="0" presId="urn:microsoft.com/office/officeart/2008/layout/SquareAccentList"/>
    <dgm:cxn modelId="{6EBA86D0-7467-4379-B359-D5B74982ECF5}" type="presParOf" srcId="{E6AF0616-CB03-4ADB-B9D6-11375A2D89A9}" destId="{C56396FD-CD84-496D-AEBE-9B54585F334C}" srcOrd="0" destOrd="0" presId="urn:microsoft.com/office/officeart/2008/layout/SquareAccentList"/>
    <dgm:cxn modelId="{B51E6CE6-C193-4772-AA25-2A215B9ACE50}" type="presParOf" srcId="{E6AF0616-CB03-4ADB-B9D6-11375A2D89A9}" destId="{2ABBEB74-0BA7-4DF2-8509-22CCA4B18E51}" srcOrd="1" destOrd="0" presId="urn:microsoft.com/office/officeart/2008/layout/SquareAccentList"/>
    <dgm:cxn modelId="{6AA9AAE6-17F4-451E-9D00-BF450BCCB173}" type="presParOf" srcId="{E6AF0616-CB03-4ADB-B9D6-11375A2D89A9}" destId="{D820B80F-270B-4201-AE4D-398C41042A0C}" srcOrd="2" destOrd="0" presId="urn:microsoft.com/office/officeart/2008/layout/SquareAccentList"/>
    <dgm:cxn modelId="{457A4581-A1E0-4220-A57B-4B1E81A14CC3}" type="presParOf" srcId="{35B933D7-B06F-44EC-A0DE-5AFD58BB960E}" destId="{525D944C-308E-4C30-A140-999B85DD7C52}" srcOrd="1" destOrd="0" presId="urn:microsoft.com/office/officeart/2008/layout/SquareAccentList"/>
    <dgm:cxn modelId="{4A003087-5A90-43F8-914C-FDE8D18DE7AA}" type="presParOf" srcId="{525D944C-308E-4C30-A140-999B85DD7C52}" destId="{38F0BED1-F736-4193-80AF-40910BD290BE}" srcOrd="0" destOrd="0" presId="urn:microsoft.com/office/officeart/2008/layout/SquareAccentList"/>
    <dgm:cxn modelId="{54EE19C7-E88E-4117-A011-7E842FEA5058}" type="presParOf" srcId="{38F0BED1-F736-4193-80AF-40910BD290BE}" destId="{2FC7CFB8-CE38-4FDE-9515-453970E3D0DA}" srcOrd="0" destOrd="0" presId="urn:microsoft.com/office/officeart/2008/layout/SquareAccentList"/>
    <dgm:cxn modelId="{A059BF45-CA66-439E-BE12-353FC511A54D}" type="presParOf" srcId="{38F0BED1-F736-4193-80AF-40910BD290BE}" destId="{43CBFFE0-8E3F-4B5B-8906-CB601E49074F}" srcOrd="1" destOrd="0" presId="urn:microsoft.com/office/officeart/2008/layout/SquareAccentList"/>
    <dgm:cxn modelId="{7A7D59DE-C473-4065-902B-3D3A090D8831}" type="presParOf" srcId="{525D944C-308E-4C30-A140-999B85DD7C52}" destId="{9DBEC8A8-0C33-46D9-A6B3-A3DD5A2F3E65}" srcOrd="1" destOrd="0" presId="urn:microsoft.com/office/officeart/2008/layout/SquareAccentList"/>
    <dgm:cxn modelId="{F6334978-49EE-4E90-96DB-7CB2548E8670}" type="presParOf" srcId="{9DBEC8A8-0C33-46D9-A6B3-A3DD5A2F3E65}" destId="{A4974F63-87A5-4C2C-B84F-A266370BB2D8}" srcOrd="0" destOrd="0" presId="urn:microsoft.com/office/officeart/2008/layout/SquareAccentList"/>
    <dgm:cxn modelId="{92B60B67-48F8-4212-B3A7-EB492280DE69}" type="presParOf" srcId="{9DBEC8A8-0C33-46D9-A6B3-A3DD5A2F3E65}" destId="{FF6D51EA-AF21-4D5B-AE4C-04DDB3F3E7C6}" srcOrd="1" destOrd="0" presId="urn:microsoft.com/office/officeart/2008/layout/SquareAccentList"/>
    <dgm:cxn modelId="{3856B2D1-C40B-485C-B450-5D166B219977}" type="presParOf" srcId="{525D944C-308E-4C30-A140-999B85DD7C52}" destId="{DED9B367-1145-4AC7-9E11-734429A5B9E7}" srcOrd="2" destOrd="0" presId="urn:microsoft.com/office/officeart/2008/layout/SquareAccentList"/>
    <dgm:cxn modelId="{36936A42-0850-42CB-AA55-DC381248231A}" type="presParOf" srcId="{DED9B367-1145-4AC7-9E11-734429A5B9E7}" destId="{35E53648-0E07-403E-8085-B0984AF7950F}" srcOrd="0" destOrd="0" presId="urn:microsoft.com/office/officeart/2008/layout/SquareAccentList"/>
    <dgm:cxn modelId="{C448AD0D-2CFB-4013-B089-AD25A079D3D1}" type="presParOf" srcId="{DED9B367-1145-4AC7-9E11-734429A5B9E7}" destId="{D7873B52-F112-45AD-8BD8-158F6ABBD35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1184-B3C0-41DC-A973-5748A6109077}"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A0359BF8-2D91-48A6-944E-ACEC7D0BC1D8}">
      <dgm:prSet phldrT="[Text]"/>
      <dgm:spPr/>
      <dgm:t>
        <a:bodyPr/>
        <a:lstStyle/>
        <a:p>
          <a:r>
            <a:rPr lang="en-US" dirty="0" smtClean="0"/>
            <a:t>INCREASES</a:t>
          </a:r>
          <a:endParaRPr lang="en-US" dirty="0"/>
        </a:p>
      </dgm:t>
    </dgm:pt>
    <dgm:pt modelId="{4882763A-0C57-46D3-ABD8-14C481702596}" type="parTrans" cxnId="{324ABAC7-4406-4E9D-9603-9DCEEB809E74}">
      <dgm:prSet/>
      <dgm:spPr/>
      <dgm:t>
        <a:bodyPr/>
        <a:lstStyle/>
        <a:p>
          <a:endParaRPr lang="en-US"/>
        </a:p>
      </dgm:t>
    </dgm:pt>
    <dgm:pt modelId="{C84DB39D-BB66-424F-91F7-C3BD34EBA799}" type="sibTrans" cxnId="{324ABAC7-4406-4E9D-9603-9DCEEB809E74}">
      <dgm:prSet/>
      <dgm:spPr/>
      <dgm:t>
        <a:bodyPr/>
        <a:lstStyle/>
        <a:p>
          <a:endParaRPr lang="en-US"/>
        </a:p>
      </dgm:t>
    </dgm:pt>
    <dgm:pt modelId="{FED1B021-4400-4893-A370-D49DF8BED208}">
      <dgm:prSet phldrT="[Text]"/>
      <dgm:spPr/>
      <dgm:t>
        <a:bodyPr/>
        <a:lstStyle/>
        <a:p>
          <a:r>
            <a:rPr lang="en-US" dirty="0" smtClean="0"/>
            <a:t>- Physical activity</a:t>
          </a:r>
        </a:p>
        <a:p>
          <a:r>
            <a:rPr lang="en-US" dirty="0" smtClean="0"/>
            <a:t>- Motivation</a:t>
          </a:r>
        </a:p>
        <a:p>
          <a:r>
            <a:rPr lang="en-US" dirty="0" smtClean="0"/>
            <a:t>- Participation</a:t>
          </a:r>
          <a:endParaRPr lang="en-US" dirty="0"/>
        </a:p>
      </dgm:t>
    </dgm:pt>
    <dgm:pt modelId="{443A9C55-1D7D-401D-BE54-97DCE5FE28E5}" type="parTrans" cxnId="{66A418A8-8BE7-4BDC-9E70-921E597D5933}">
      <dgm:prSet/>
      <dgm:spPr/>
      <dgm:t>
        <a:bodyPr/>
        <a:lstStyle/>
        <a:p>
          <a:endParaRPr lang="en-US"/>
        </a:p>
      </dgm:t>
    </dgm:pt>
    <dgm:pt modelId="{B4D4A7FB-05B9-41D2-9CBE-3B35B142EE7F}" type="sibTrans" cxnId="{66A418A8-8BE7-4BDC-9E70-921E597D5933}">
      <dgm:prSet/>
      <dgm:spPr/>
      <dgm:t>
        <a:bodyPr/>
        <a:lstStyle/>
        <a:p>
          <a:endParaRPr lang="en-US"/>
        </a:p>
      </dgm:t>
    </dgm:pt>
    <dgm:pt modelId="{7D5590B9-5999-4FD5-B4A2-54A5B8FFFD9B}">
      <dgm:prSet phldrT="[Text]"/>
      <dgm:spPr/>
      <dgm:t>
        <a:bodyPr/>
        <a:lstStyle/>
        <a:p>
          <a:r>
            <a:rPr lang="en-US" dirty="0" smtClean="0"/>
            <a:t>DECREASES</a:t>
          </a:r>
          <a:endParaRPr lang="en-US" dirty="0"/>
        </a:p>
      </dgm:t>
    </dgm:pt>
    <dgm:pt modelId="{6FCA55AF-8F02-42A0-8F8A-1750F8AD53CE}" type="parTrans" cxnId="{E5AE2EA6-5F96-460D-A2BC-FD79331B3962}">
      <dgm:prSet/>
      <dgm:spPr/>
      <dgm:t>
        <a:bodyPr/>
        <a:lstStyle/>
        <a:p>
          <a:endParaRPr lang="en-US"/>
        </a:p>
      </dgm:t>
    </dgm:pt>
    <dgm:pt modelId="{B957FB24-1BB1-4E67-9A29-41B18CF0AFA2}" type="sibTrans" cxnId="{E5AE2EA6-5F96-460D-A2BC-FD79331B3962}">
      <dgm:prSet/>
      <dgm:spPr/>
      <dgm:t>
        <a:bodyPr/>
        <a:lstStyle/>
        <a:p>
          <a:endParaRPr lang="en-US"/>
        </a:p>
      </dgm:t>
    </dgm:pt>
    <dgm:pt modelId="{5DDCCCEA-7D98-4B7A-A518-7D8A1F0A37B3}">
      <dgm:prSet phldrT="[Text]"/>
      <dgm:spPr/>
      <dgm:t>
        <a:bodyPr/>
        <a:lstStyle/>
        <a:p>
          <a:r>
            <a:rPr lang="en-US" dirty="0" smtClean="0"/>
            <a:t>- Number of falls</a:t>
          </a:r>
          <a:endParaRPr lang="en-US" dirty="0"/>
        </a:p>
      </dgm:t>
    </dgm:pt>
    <dgm:pt modelId="{AC687B66-5258-481C-828A-372C88292A66}" type="parTrans" cxnId="{864B16BE-A22A-460C-BCC6-3EAA447D978E}">
      <dgm:prSet/>
      <dgm:spPr/>
      <dgm:t>
        <a:bodyPr/>
        <a:lstStyle/>
        <a:p>
          <a:endParaRPr lang="en-US"/>
        </a:p>
      </dgm:t>
    </dgm:pt>
    <dgm:pt modelId="{F750A4A4-BD06-4E7C-A068-3103DA83E667}" type="sibTrans" cxnId="{864B16BE-A22A-460C-BCC6-3EAA447D978E}">
      <dgm:prSet/>
      <dgm:spPr/>
      <dgm:t>
        <a:bodyPr/>
        <a:lstStyle/>
        <a:p>
          <a:endParaRPr lang="en-US"/>
        </a:p>
      </dgm:t>
    </dgm:pt>
    <dgm:pt modelId="{820FC36F-4BDE-4F20-A1AD-1F9440224F0B}" type="pres">
      <dgm:prSet presAssocID="{50501184-B3C0-41DC-A973-5748A6109077}" presName="theList" presStyleCnt="0">
        <dgm:presLayoutVars>
          <dgm:dir/>
          <dgm:animLvl val="lvl"/>
          <dgm:resizeHandles val="exact"/>
        </dgm:presLayoutVars>
      </dgm:prSet>
      <dgm:spPr/>
      <dgm:t>
        <a:bodyPr/>
        <a:lstStyle/>
        <a:p>
          <a:endParaRPr lang="en-US"/>
        </a:p>
      </dgm:t>
    </dgm:pt>
    <dgm:pt modelId="{24FD3953-0E1C-442B-BDAB-4D469BE6CC08}" type="pres">
      <dgm:prSet presAssocID="{A0359BF8-2D91-48A6-944E-ACEC7D0BC1D8}" presName="compNode" presStyleCnt="0"/>
      <dgm:spPr/>
    </dgm:pt>
    <dgm:pt modelId="{2640B049-9F73-457F-9F20-8EB0B276657E}" type="pres">
      <dgm:prSet presAssocID="{A0359BF8-2D91-48A6-944E-ACEC7D0BC1D8}" presName="aNode" presStyleLbl="bgShp" presStyleIdx="0" presStyleCnt="2"/>
      <dgm:spPr/>
      <dgm:t>
        <a:bodyPr/>
        <a:lstStyle/>
        <a:p>
          <a:endParaRPr lang="en-US"/>
        </a:p>
      </dgm:t>
    </dgm:pt>
    <dgm:pt modelId="{C6D8951A-6B7B-46C5-BA22-DF4F40D86C73}" type="pres">
      <dgm:prSet presAssocID="{A0359BF8-2D91-48A6-944E-ACEC7D0BC1D8}" presName="textNode" presStyleLbl="bgShp" presStyleIdx="0" presStyleCnt="2"/>
      <dgm:spPr/>
      <dgm:t>
        <a:bodyPr/>
        <a:lstStyle/>
        <a:p>
          <a:endParaRPr lang="en-US"/>
        </a:p>
      </dgm:t>
    </dgm:pt>
    <dgm:pt modelId="{FCED983D-3EB6-40BD-B020-415DD8323BD2}" type="pres">
      <dgm:prSet presAssocID="{A0359BF8-2D91-48A6-944E-ACEC7D0BC1D8}" presName="compChildNode" presStyleCnt="0"/>
      <dgm:spPr/>
    </dgm:pt>
    <dgm:pt modelId="{EE5E591C-E04B-4383-8F56-FD5D5D59CE2D}" type="pres">
      <dgm:prSet presAssocID="{A0359BF8-2D91-48A6-944E-ACEC7D0BC1D8}" presName="theInnerList" presStyleCnt="0"/>
      <dgm:spPr/>
    </dgm:pt>
    <dgm:pt modelId="{554CB775-4BED-4251-9DAF-902245317716}" type="pres">
      <dgm:prSet presAssocID="{FED1B021-4400-4893-A370-D49DF8BED208}" presName="childNode" presStyleLbl="node1" presStyleIdx="0" presStyleCnt="2">
        <dgm:presLayoutVars>
          <dgm:bulletEnabled val="1"/>
        </dgm:presLayoutVars>
      </dgm:prSet>
      <dgm:spPr/>
      <dgm:t>
        <a:bodyPr/>
        <a:lstStyle/>
        <a:p>
          <a:endParaRPr lang="en-US"/>
        </a:p>
      </dgm:t>
    </dgm:pt>
    <dgm:pt modelId="{56C8BA91-04A1-4F8F-B440-B99AB1FC9B2E}" type="pres">
      <dgm:prSet presAssocID="{A0359BF8-2D91-48A6-944E-ACEC7D0BC1D8}" presName="aSpace" presStyleCnt="0"/>
      <dgm:spPr/>
    </dgm:pt>
    <dgm:pt modelId="{B001C380-332C-40B5-9EA2-3BFB73B0C166}" type="pres">
      <dgm:prSet presAssocID="{7D5590B9-5999-4FD5-B4A2-54A5B8FFFD9B}" presName="compNode" presStyleCnt="0"/>
      <dgm:spPr/>
    </dgm:pt>
    <dgm:pt modelId="{391DCAEF-AFC8-4F6F-99D4-3B357AF5CD31}" type="pres">
      <dgm:prSet presAssocID="{7D5590B9-5999-4FD5-B4A2-54A5B8FFFD9B}" presName="aNode" presStyleLbl="bgShp" presStyleIdx="1" presStyleCnt="2"/>
      <dgm:spPr/>
      <dgm:t>
        <a:bodyPr/>
        <a:lstStyle/>
        <a:p>
          <a:endParaRPr lang="en-US"/>
        </a:p>
      </dgm:t>
    </dgm:pt>
    <dgm:pt modelId="{264E14E2-01F7-4B9C-8C7D-B8B4483B3360}" type="pres">
      <dgm:prSet presAssocID="{7D5590B9-5999-4FD5-B4A2-54A5B8FFFD9B}" presName="textNode" presStyleLbl="bgShp" presStyleIdx="1" presStyleCnt="2"/>
      <dgm:spPr/>
      <dgm:t>
        <a:bodyPr/>
        <a:lstStyle/>
        <a:p>
          <a:endParaRPr lang="en-US"/>
        </a:p>
      </dgm:t>
    </dgm:pt>
    <dgm:pt modelId="{2A2CC40D-9B7F-436C-979A-D7CCE2A60432}" type="pres">
      <dgm:prSet presAssocID="{7D5590B9-5999-4FD5-B4A2-54A5B8FFFD9B}" presName="compChildNode" presStyleCnt="0"/>
      <dgm:spPr/>
    </dgm:pt>
    <dgm:pt modelId="{35E2EB99-6279-4453-9403-15A3039D73A9}" type="pres">
      <dgm:prSet presAssocID="{7D5590B9-5999-4FD5-B4A2-54A5B8FFFD9B}" presName="theInnerList" presStyleCnt="0"/>
      <dgm:spPr/>
    </dgm:pt>
    <dgm:pt modelId="{0C2D9341-4188-4DBA-8BE9-2B64F643ADE3}" type="pres">
      <dgm:prSet presAssocID="{5DDCCCEA-7D98-4B7A-A518-7D8A1F0A37B3}" presName="childNode" presStyleLbl="node1" presStyleIdx="1" presStyleCnt="2">
        <dgm:presLayoutVars>
          <dgm:bulletEnabled val="1"/>
        </dgm:presLayoutVars>
      </dgm:prSet>
      <dgm:spPr/>
      <dgm:t>
        <a:bodyPr/>
        <a:lstStyle/>
        <a:p>
          <a:endParaRPr lang="en-US"/>
        </a:p>
      </dgm:t>
    </dgm:pt>
  </dgm:ptLst>
  <dgm:cxnLst>
    <dgm:cxn modelId="{B87430F5-F4AD-4F78-878B-E9E28A1E9FA9}" type="presOf" srcId="{A0359BF8-2D91-48A6-944E-ACEC7D0BC1D8}" destId="{C6D8951A-6B7B-46C5-BA22-DF4F40D86C73}" srcOrd="1" destOrd="0" presId="urn:microsoft.com/office/officeart/2005/8/layout/lProcess2"/>
    <dgm:cxn modelId="{BF78BFB9-0F38-4BAC-AFC5-A2F50321920C}" type="presOf" srcId="{A0359BF8-2D91-48A6-944E-ACEC7D0BC1D8}" destId="{2640B049-9F73-457F-9F20-8EB0B276657E}" srcOrd="0" destOrd="0" presId="urn:microsoft.com/office/officeart/2005/8/layout/lProcess2"/>
    <dgm:cxn modelId="{66A418A8-8BE7-4BDC-9E70-921E597D5933}" srcId="{A0359BF8-2D91-48A6-944E-ACEC7D0BC1D8}" destId="{FED1B021-4400-4893-A370-D49DF8BED208}" srcOrd="0" destOrd="0" parTransId="{443A9C55-1D7D-401D-BE54-97DCE5FE28E5}" sibTransId="{B4D4A7FB-05B9-41D2-9CBE-3B35B142EE7F}"/>
    <dgm:cxn modelId="{3FBEE57B-3AE1-48AC-B635-CA1D71EE68FE}" type="presOf" srcId="{5DDCCCEA-7D98-4B7A-A518-7D8A1F0A37B3}" destId="{0C2D9341-4188-4DBA-8BE9-2B64F643ADE3}" srcOrd="0" destOrd="0" presId="urn:microsoft.com/office/officeart/2005/8/layout/lProcess2"/>
    <dgm:cxn modelId="{E5AE2EA6-5F96-460D-A2BC-FD79331B3962}" srcId="{50501184-B3C0-41DC-A973-5748A6109077}" destId="{7D5590B9-5999-4FD5-B4A2-54A5B8FFFD9B}" srcOrd="1" destOrd="0" parTransId="{6FCA55AF-8F02-42A0-8F8A-1750F8AD53CE}" sibTransId="{B957FB24-1BB1-4E67-9A29-41B18CF0AFA2}"/>
    <dgm:cxn modelId="{2A847D4B-E773-495A-A3CE-37BC2B932B75}" type="presOf" srcId="{7D5590B9-5999-4FD5-B4A2-54A5B8FFFD9B}" destId="{264E14E2-01F7-4B9C-8C7D-B8B4483B3360}" srcOrd="1" destOrd="0" presId="urn:microsoft.com/office/officeart/2005/8/layout/lProcess2"/>
    <dgm:cxn modelId="{452E1F13-7B90-495E-A751-292D97208EFE}" type="presOf" srcId="{7D5590B9-5999-4FD5-B4A2-54A5B8FFFD9B}" destId="{391DCAEF-AFC8-4F6F-99D4-3B357AF5CD31}" srcOrd="0" destOrd="0" presId="urn:microsoft.com/office/officeart/2005/8/layout/lProcess2"/>
    <dgm:cxn modelId="{864B16BE-A22A-460C-BCC6-3EAA447D978E}" srcId="{7D5590B9-5999-4FD5-B4A2-54A5B8FFFD9B}" destId="{5DDCCCEA-7D98-4B7A-A518-7D8A1F0A37B3}" srcOrd="0" destOrd="0" parTransId="{AC687B66-5258-481C-828A-372C88292A66}" sibTransId="{F750A4A4-BD06-4E7C-A068-3103DA83E667}"/>
    <dgm:cxn modelId="{C1CB5266-41F3-43F5-9360-6E40A3DDAFE1}" type="presOf" srcId="{FED1B021-4400-4893-A370-D49DF8BED208}" destId="{554CB775-4BED-4251-9DAF-902245317716}" srcOrd="0" destOrd="0" presId="urn:microsoft.com/office/officeart/2005/8/layout/lProcess2"/>
    <dgm:cxn modelId="{324ABAC7-4406-4E9D-9603-9DCEEB809E74}" srcId="{50501184-B3C0-41DC-A973-5748A6109077}" destId="{A0359BF8-2D91-48A6-944E-ACEC7D0BC1D8}" srcOrd="0" destOrd="0" parTransId="{4882763A-0C57-46D3-ABD8-14C481702596}" sibTransId="{C84DB39D-BB66-424F-91F7-C3BD34EBA799}"/>
    <dgm:cxn modelId="{F6F921AC-1A38-4684-A1DF-175D17C47AC3}" type="presOf" srcId="{50501184-B3C0-41DC-A973-5748A6109077}" destId="{820FC36F-4BDE-4F20-A1AD-1F9440224F0B}" srcOrd="0" destOrd="0" presId="urn:microsoft.com/office/officeart/2005/8/layout/lProcess2"/>
    <dgm:cxn modelId="{919D5C84-F7FD-4617-BD01-C5E8B50E77EB}" type="presParOf" srcId="{820FC36F-4BDE-4F20-A1AD-1F9440224F0B}" destId="{24FD3953-0E1C-442B-BDAB-4D469BE6CC08}" srcOrd="0" destOrd="0" presId="urn:microsoft.com/office/officeart/2005/8/layout/lProcess2"/>
    <dgm:cxn modelId="{EE2F8EA0-1FDF-4EC5-8A85-49EC0AA1049E}" type="presParOf" srcId="{24FD3953-0E1C-442B-BDAB-4D469BE6CC08}" destId="{2640B049-9F73-457F-9F20-8EB0B276657E}" srcOrd="0" destOrd="0" presId="urn:microsoft.com/office/officeart/2005/8/layout/lProcess2"/>
    <dgm:cxn modelId="{DDBE8D9A-2312-41BE-8B89-E99A000A6A5E}" type="presParOf" srcId="{24FD3953-0E1C-442B-BDAB-4D469BE6CC08}" destId="{C6D8951A-6B7B-46C5-BA22-DF4F40D86C73}" srcOrd="1" destOrd="0" presId="urn:microsoft.com/office/officeart/2005/8/layout/lProcess2"/>
    <dgm:cxn modelId="{B3125AB7-6722-4859-98E6-9E39482BAB0B}" type="presParOf" srcId="{24FD3953-0E1C-442B-BDAB-4D469BE6CC08}" destId="{FCED983D-3EB6-40BD-B020-415DD8323BD2}" srcOrd="2" destOrd="0" presId="urn:microsoft.com/office/officeart/2005/8/layout/lProcess2"/>
    <dgm:cxn modelId="{BE0585B4-5CF7-47C1-BEC6-FDDC0634AFC7}" type="presParOf" srcId="{FCED983D-3EB6-40BD-B020-415DD8323BD2}" destId="{EE5E591C-E04B-4383-8F56-FD5D5D59CE2D}" srcOrd="0" destOrd="0" presId="urn:microsoft.com/office/officeart/2005/8/layout/lProcess2"/>
    <dgm:cxn modelId="{940A26CA-3B0B-48FB-AB7D-8DFB774CBA9D}" type="presParOf" srcId="{EE5E591C-E04B-4383-8F56-FD5D5D59CE2D}" destId="{554CB775-4BED-4251-9DAF-902245317716}" srcOrd="0" destOrd="0" presId="urn:microsoft.com/office/officeart/2005/8/layout/lProcess2"/>
    <dgm:cxn modelId="{FFB16A51-CF28-49D4-B03C-CC2A189C250F}" type="presParOf" srcId="{820FC36F-4BDE-4F20-A1AD-1F9440224F0B}" destId="{56C8BA91-04A1-4F8F-B440-B99AB1FC9B2E}" srcOrd="1" destOrd="0" presId="urn:microsoft.com/office/officeart/2005/8/layout/lProcess2"/>
    <dgm:cxn modelId="{82EE1662-0A4F-42C0-9BE7-3DE2599ABF05}" type="presParOf" srcId="{820FC36F-4BDE-4F20-A1AD-1F9440224F0B}" destId="{B001C380-332C-40B5-9EA2-3BFB73B0C166}" srcOrd="2" destOrd="0" presId="urn:microsoft.com/office/officeart/2005/8/layout/lProcess2"/>
    <dgm:cxn modelId="{AC8DB92B-6BC5-406A-8D51-C6FDF35B3869}" type="presParOf" srcId="{B001C380-332C-40B5-9EA2-3BFB73B0C166}" destId="{391DCAEF-AFC8-4F6F-99D4-3B357AF5CD31}" srcOrd="0" destOrd="0" presId="urn:microsoft.com/office/officeart/2005/8/layout/lProcess2"/>
    <dgm:cxn modelId="{0E0474A1-BEDF-4EEC-B87A-D2D2D31FD078}" type="presParOf" srcId="{B001C380-332C-40B5-9EA2-3BFB73B0C166}" destId="{264E14E2-01F7-4B9C-8C7D-B8B4483B3360}" srcOrd="1" destOrd="0" presId="urn:microsoft.com/office/officeart/2005/8/layout/lProcess2"/>
    <dgm:cxn modelId="{448A64ED-A0E2-4AE6-9906-7BBED28450A6}" type="presParOf" srcId="{B001C380-332C-40B5-9EA2-3BFB73B0C166}" destId="{2A2CC40D-9B7F-436C-979A-D7CCE2A60432}" srcOrd="2" destOrd="0" presId="urn:microsoft.com/office/officeart/2005/8/layout/lProcess2"/>
    <dgm:cxn modelId="{CBC3ED85-7BD9-4F50-BF76-04653965DFE2}" type="presParOf" srcId="{2A2CC40D-9B7F-436C-979A-D7CCE2A60432}" destId="{35E2EB99-6279-4453-9403-15A3039D73A9}" srcOrd="0" destOrd="0" presId="urn:microsoft.com/office/officeart/2005/8/layout/lProcess2"/>
    <dgm:cxn modelId="{AABA8CF7-B8AE-4234-A812-779D9B007F02}" type="presParOf" srcId="{35E2EB99-6279-4453-9403-15A3039D73A9}" destId="{0C2D9341-4188-4DBA-8BE9-2B64F643ADE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42EAE-ED33-4255-90C3-4CF90B0943D2}" type="doc">
      <dgm:prSet loTypeId="urn:microsoft.com/office/officeart/2005/8/layout/hProcess11" loCatId="process" qsTypeId="urn:microsoft.com/office/officeart/2005/8/quickstyle/simple1" qsCatId="simple" csTypeId="urn:microsoft.com/office/officeart/2005/8/colors/accent1_2" csCatId="accent1" phldr="1"/>
      <dgm:spPr/>
    </dgm:pt>
    <dgm:pt modelId="{8F01E8C3-B0E8-432F-BC65-4EA22AB0C455}">
      <dgm:prSet phldrT="[Text]" custT="1"/>
      <dgm:spPr/>
      <dgm:t>
        <a:bodyPr/>
        <a:lstStyle/>
        <a:p>
          <a:r>
            <a:rPr lang="en-US" sz="1600" b="1" dirty="0" smtClean="0"/>
            <a:t>Initial assess-</a:t>
          </a:r>
          <a:r>
            <a:rPr lang="en-US" sz="1600" b="1" dirty="0" err="1" smtClean="0"/>
            <a:t>ment</a:t>
          </a:r>
          <a:endParaRPr lang="en-US" sz="1600" b="1" dirty="0"/>
        </a:p>
      </dgm:t>
    </dgm:pt>
    <dgm:pt modelId="{AF6BA437-2C7B-4DE2-BA38-7C94391D87D5}" type="parTrans" cxnId="{66F60B99-DEF5-4DA2-994D-5D3432F60203}">
      <dgm:prSet/>
      <dgm:spPr/>
      <dgm:t>
        <a:bodyPr/>
        <a:lstStyle/>
        <a:p>
          <a:endParaRPr lang="en-US"/>
        </a:p>
      </dgm:t>
    </dgm:pt>
    <dgm:pt modelId="{0096B300-E259-4672-A78C-B6AAB10621E3}" type="sibTrans" cxnId="{66F60B99-DEF5-4DA2-994D-5D3432F60203}">
      <dgm:prSet/>
      <dgm:spPr/>
      <dgm:t>
        <a:bodyPr/>
        <a:lstStyle/>
        <a:p>
          <a:endParaRPr lang="en-US"/>
        </a:p>
      </dgm:t>
    </dgm:pt>
    <dgm:pt modelId="{C1F23D49-2C06-4940-AB91-1C00B77A1414}">
      <dgm:prSet phldrT="[Text]" custT="1"/>
      <dgm:spPr/>
      <dgm:t>
        <a:bodyPr/>
        <a:lstStyle/>
        <a:p>
          <a:r>
            <a:rPr lang="en-US" sz="1600" b="1" dirty="0" smtClean="0"/>
            <a:t>Develop client programs</a:t>
          </a:r>
          <a:endParaRPr lang="en-US" sz="1600" b="1" dirty="0"/>
        </a:p>
      </dgm:t>
    </dgm:pt>
    <dgm:pt modelId="{2312922B-AC00-47C2-A7CA-3E9AD3DE75D5}" type="parTrans" cxnId="{F26506CA-B703-4E70-B4E6-CBC3DE3E232B}">
      <dgm:prSet/>
      <dgm:spPr/>
      <dgm:t>
        <a:bodyPr/>
        <a:lstStyle/>
        <a:p>
          <a:endParaRPr lang="en-US"/>
        </a:p>
      </dgm:t>
    </dgm:pt>
    <dgm:pt modelId="{44E022AF-DE10-484A-AECE-D7A019C53C6C}" type="sibTrans" cxnId="{F26506CA-B703-4E70-B4E6-CBC3DE3E232B}">
      <dgm:prSet/>
      <dgm:spPr/>
      <dgm:t>
        <a:bodyPr/>
        <a:lstStyle/>
        <a:p>
          <a:endParaRPr lang="en-US"/>
        </a:p>
      </dgm:t>
    </dgm:pt>
    <dgm:pt modelId="{DFB2B0B6-E3C6-4D6F-BEC4-61FF28934FFD}">
      <dgm:prSet phldrT="[Text]" custT="1"/>
      <dgm:spPr/>
      <dgm:t>
        <a:bodyPr/>
        <a:lstStyle/>
        <a:p>
          <a:r>
            <a:rPr lang="en-US" sz="1600" b="1" dirty="0" smtClean="0"/>
            <a:t>Start exercise program</a:t>
          </a:r>
          <a:endParaRPr lang="en-US" sz="1600" b="1" dirty="0"/>
        </a:p>
      </dgm:t>
    </dgm:pt>
    <dgm:pt modelId="{25AE0DC4-CF4D-4ED5-8452-ADA5DD9DA928}" type="parTrans" cxnId="{134E0B56-39AF-438B-8FF7-2941BE7987DB}">
      <dgm:prSet/>
      <dgm:spPr/>
      <dgm:t>
        <a:bodyPr/>
        <a:lstStyle/>
        <a:p>
          <a:endParaRPr lang="en-US"/>
        </a:p>
      </dgm:t>
    </dgm:pt>
    <dgm:pt modelId="{AFA5091D-FAB0-4ED2-9005-A7442AF55DA4}" type="sibTrans" cxnId="{134E0B56-39AF-438B-8FF7-2941BE7987DB}">
      <dgm:prSet/>
      <dgm:spPr/>
      <dgm:t>
        <a:bodyPr/>
        <a:lstStyle/>
        <a:p>
          <a:endParaRPr lang="en-US"/>
        </a:p>
      </dgm:t>
    </dgm:pt>
    <dgm:pt modelId="{A2B3642E-76A9-4C79-ADAC-CB30F9186701}">
      <dgm:prSet phldrT="[Text]" custT="1"/>
      <dgm:spPr/>
      <dgm:t>
        <a:bodyPr/>
        <a:lstStyle/>
        <a:p>
          <a:r>
            <a:rPr lang="en-US" sz="1600" b="1" dirty="0" smtClean="0"/>
            <a:t>6 mos. re-assessment</a:t>
          </a:r>
          <a:endParaRPr lang="en-US" sz="1600" b="1" dirty="0"/>
        </a:p>
      </dgm:t>
    </dgm:pt>
    <dgm:pt modelId="{4D65E862-65A8-4E1D-81E1-FE97E4068FF0}" type="parTrans" cxnId="{2F3281CC-7945-4F9B-B101-6918F804C5F3}">
      <dgm:prSet/>
      <dgm:spPr/>
      <dgm:t>
        <a:bodyPr/>
        <a:lstStyle/>
        <a:p>
          <a:endParaRPr lang="en-US"/>
        </a:p>
      </dgm:t>
    </dgm:pt>
    <dgm:pt modelId="{72E936FE-42CE-4A8C-9DE9-4B4209457DDD}" type="sibTrans" cxnId="{2F3281CC-7945-4F9B-B101-6918F804C5F3}">
      <dgm:prSet/>
      <dgm:spPr/>
      <dgm:t>
        <a:bodyPr/>
        <a:lstStyle/>
        <a:p>
          <a:endParaRPr lang="en-US"/>
        </a:p>
      </dgm:t>
    </dgm:pt>
    <dgm:pt modelId="{16BD751B-548B-4519-9F3D-711FA1DC5617}">
      <dgm:prSet phldrT="[Text]" custT="1"/>
      <dgm:spPr/>
      <dgm:t>
        <a:bodyPr/>
        <a:lstStyle/>
        <a:p>
          <a:r>
            <a:rPr lang="en-US" sz="1600" b="1" dirty="0" smtClean="0"/>
            <a:t>8 mos. re-assess-</a:t>
          </a:r>
          <a:r>
            <a:rPr lang="en-US" sz="1600" b="1" dirty="0" err="1" smtClean="0"/>
            <a:t>ment</a:t>
          </a:r>
          <a:endParaRPr lang="en-US" sz="1600" b="1" dirty="0"/>
        </a:p>
      </dgm:t>
    </dgm:pt>
    <dgm:pt modelId="{78AC1BCE-386A-4246-A4F3-B5AA6F4F4147}" type="parTrans" cxnId="{80AB0136-EEA7-486A-9B7D-058D0B7C228B}">
      <dgm:prSet/>
      <dgm:spPr/>
      <dgm:t>
        <a:bodyPr/>
        <a:lstStyle/>
        <a:p>
          <a:endParaRPr lang="en-US"/>
        </a:p>
      </dgm:t>
    </dgm:pt>
    <dgm:pt modelId="{7C3C397E-DB3F-4AE0-A86D-BFFAD50BBAA7}" type="sibTrans" cxnId="{80AB0136-EEA7-486A-9B7D-058D0B7C228B}">
      <dgm:prSet/>
      <dgm:spPr/>
      <dgm:t>
        <a:bodyPr/>
        <a:lstStyle/>
        <a:p>
          <a:endParaRPr lang="en-US"/>
        </a:p>
      </dgm:t>
    </dgm:pt>
    <dgm:pt modelId="{A5E84E4E-5D29-4FC9-8D08-183CE6F5AAB3}">
      <dgm:prSet phldrT="[Text]" custT="1"/>
      <dgm:spPr/>
      <dgm:t>
        <a:bodyPr/>
        <a:lstStyle/>
        <a:p>
          <a:r>
            <a:rPr lang="en-US" sz="1600" b="1" dirty="0" smtClean="0"/>
            <a:t>10 mos</a:t>
          </a:r>
          <a:r>
            <a:rPr lang="en-US" sz="1600" b="1" smtClean="0"/>
            <a:t>. reassess-ment</a:t>
          </a:r>
          <a:endParaRPr lang="en-US" sz="1600" b="1" dirty="0"/>
        </a:p>
      </dgm:t>
    </dgm:pt>
    <dgm:pt modelId="{0417CED3-A315-4E47-8BF0-A963CAB7F180}" type="parTrans" cxnId="{AD678BFB-5438-4F31-A03A-FF7D79EA6F46}">
      <dgm:prSet/>
      <dgm:spPr/>
      <dgm:t>
        <a:bodyPr/>
        <a:lstStyle/>
        <a:p>
          <a:endParaRPr lang="en-US"/>
        </a:p>
      </dgm:t>
    </dgm:pt>
    <dgm:pt modelId="{ADE57D48-4EC9-4EB2-802A-8C6EAB8A8A14}" type="sibTrans" cxnId="{AD678BFB-5438-4F31-A03A-FF7D79EA6F46}">
      <dgm:prSet/>
      <dgm:spPr/>
      <dgm:t>
        <a:bodyPr/>
        <a:lstStyle/>
        <a:p>
          <a:endParaRPr lang="en-US"/>
        </a:p>
      </dgm:t>
    </dgm:pt>
    <dgm:pt modelId="{2E33650B-CA1E-420E-93AE-A295554F1B94}">
      <dgm:prSet phldrT="[Text]" custT="1"/>
      <dgm:spPr/>
      <dgm:t>
        <a:bodyPr/>
        <a:lstStyle/>
        <a:p>
          <a:r>
            <a:rPr lang="en-US" sz="1600" b="1" dirty="0" smtClean="0"/>
            <a:t>12 mos. final assess-</a:t>
          </a:r>
          <a:r>
            <a:rPr lang="en-US" sz="1600" b="1" dirty="0" err="1" smtClean="0"/>
            <a:t>ment</a:t>
          </a:r>
          <a:endParaRPr lang="en-US" sz="1600" b="1" dirty="0"/>
        </a:p>
      </dgm:t>
    </dgm:pt>
    <dgm:pt modelId="{75A7A9F6-078B-4DAB-AA59-BD6A0EFB1DD2}" type="parTrans" cxnId="{C0F95596-442D-4961-914E-82FAD15585D1}">
      <dgm:prSet/>
      <dgm:spPr/>
      <dgm:t>
        <a:bodyPr/>
        <a:lstStyle/>
        <a:p>
          <a:endParaRPr lang="en-US"/>
        </a:p>
      </dgm:t>
    </dgm:pt>
    <dgm:pt modelId="{CD5B8BE1-61E8-4D2B-BED0-A5C4738046C4}" type="sibTrans" cxnId="{C0F95596-442D-4961-914E-82FAD15585D1}">
      <dgm:prSet/>
      <dgm:spPr/>
      <dgm:t>
        <a:bodyPr/>
        <a:lstStyle/>
        <a:p>
          <a:endParaRPr lang="en-US"/>
        </a:p>
      </dgm:t>
    </dgm:pt>
    <dgm:pt modelId="{B5913CFB-E669-4DAC-B479-A3F7534134EF}" type="pres">
      <dgm:prSet presAssocID="{7BE42EAE-ED33-4255-90C3-4CF90B0943D2}" presName="Name0" presStyleCnt="0">
        <dgm:presLayoutVars>
          <dgm:dir/>
          <dgm:resizeHandles val="exact"/>
        </dgm:presLayoutVars>
      </dgm:prSet>
      <dgm:spPr/>
    </dgm:pt>
    <dgm:pt modelId="{8AD59CA1-A380-4BD1-AD83-8EE0E366390F}" type="pres">
      <dgm:prSet presAssocID="{7BE42EAE-ED33-4255-90C3-4CF90B0943D2}" presName="arrow" presStyleLbl="bgShp" presStyleIdx="0" presStyleCnt="1"/>
      <dgm:spPr/>
      <dgm:t>
        <a:bodyPr/>
        <a:lstStyle/>
        <a:p>
          <a:endParaRPr lang="en-US"/>
        </a:p>
      </dgm:t>
    </dgm:pt>
    <dgm:pt modelId="{19F2980E-FA00-4D10-B05B-43092BF9BB24}" type="pres">
      <dgm:prSet presAssocID="{7BE42EAE-ED33-4255-90C3-4CF90B0943D2}" presName="points" presStyleCnt="0"/>
      <dgm:spPr/>
    </dgm:pt>
    <dgm:pt modelId="{5A10501A-D52E-432B-B9B9-F0EE60A37120}" type="pres">
      <dgm:prSet presAssocID="{8F01E8C3-B0E8-432F-BC65-4EA22AB0C455}" presName="compositeA" presStyleCnt="0"/>
      <dgm:spPr/>
    </dgm:pt>
    <dgm:pt modelId="{C8C8B0E5-E852-47AC-BA8D-47DBBB138ABA}" type="pres">
      <dgm:prSet presAssocID="{8F01E8C3-B0E8-432F-BC65-4EA22AB0C455}" presName="textA" presStyleLbl="revTx" presStyleIdx="0" presStyleCnt="7">
        <dgm:presLayoutVars>
          <dgm:bulletEnabled val="1"/>
        </dgm:presLayoutVars>
      </dgm:prSet>
      <dgm:spPr/>
      <dgm:t>
        <a:bodyPr/>
        <a:lstStyle/>
        <a:p>
          <a:endParaRPr lang="en-US"/>
        </a:p>
      </dgm:t>
    </dgm:pt>
    <dgm:pt modelId="{ADEEAA06-43B1-483B-862E-87AC28B861C9}" type="pres">
      <dgm:prSet presAssocID="{8F01E8C3-B0E8-432F-BC65-4EA22AB0C455}" presName="circleA" presStyleLbl="node1" presStyleIdx="0" presStyleCnt="7"/>
      <dgm:spPr/>
    </dgm:pt>
    <dgm:pt modelId="{0F242A39-0BDC-437C-A0A3-E453CC5264A0}" type="pres">
      <dgm:prSet presAssocID="{8F01E8C3-B0E8-432F-BC65-4EA22AB0C455}" presName="spaceA" presStyleCnt="0"/>
      <dgm:spPr/>
    </dgm:pt>
    <dgm:pt modelId="{1D23CE1C-B7EA-4C78-A27E-A04864F50405}" type="pres">
      <dgm:prSet presAssocID="{0096B300-E259-4672-A78C-B6AAB10621E3}" presName="space" presStyleCnt="0"/>
      <dgm:spPr/>
    </dgm:pt>
    <dgm:pt modelId="{B7F129C7-8284-4989-9512-F89A31089DD8}" type="pres">
      <dgm:prSet presAssocID="{C1F23D49-2C06-4940-AB91-1C00B77A1414}" presName="compositeB" presStyleCnt="0"/>
      <dgm:spPr/>
    </dgm:pt>
    <dgm:pt modelId="{2FBD7D94-4AB2-449D-BB83-1A1C2ED78C98}" type="pres">
      <dgm:prSet presAssocID="{C1F23D49-2C06-4940-AB91-1C00B77A1414}" presName="textB" presStyleLbl="revTx" presStyleIdx="1" presStyleCnt="7" custScaleX="108668">
        <dgm:presLayoutVars>
          <dgm:bulletEnabled val="1"/>
        </dgm:presLayoutVars>
      </dgm:prSet>
      <dgm:spPr/>
      <dgm:t>
        <a:bodyPr/>
        <a:lstStyle/>
        <a:p>
          <a:endParaRPr lang="en-US"/>
        </a:p>
      </dgm:t>
    </dgm:pt>
    <dgm:pt modelId="{349FC707-6410-476C-926B-2563A1F85F2F}" type="pres">
      <dgm:prSet presAssocID="{C1F23D49-2C06-4940-AB91-1C00B77A1414}" presName="circleB" presStyleLbl="node1" presStyleIdx="1" presStyleCnt="7"/>
      <dgm:spPr/>
    </dgm:pt>
    <dgm:pt modelId="{F0C88AD7-9CD9-4A9D-9C7D-443988FEE2E1}" type="pres">
      <dgm:prSet presAssocID="{C1F23D49-2C06-4940-AB91-1C00B77A1414}" presName="spaceB" presStyleCnt="0"/>
      <dgm:spPr/>
    </dgm:pt>
    <dgm:pt modelId="{4B50D512-AA1F-4FED-AFD2-65B80CBF65E4}" type="pres">
      <dgm:prSet presAssocID="{44E022AF-DE10-484A-AECE-D7A019C53C6C}" presName="space" presStyleCnt="0"/>
      <dgm:spPr/>
    </dgm:pt>
    <dgm:pt modelId="{9255CD80-092E-4F87-8106-313BE56BB337}" type="pres">
      <dgm:prSet presAssocID="{DFB2B0B6-E3C6-4D6F-BEC4-61FF28934FFD}" presName="compositeA" presStyleCnt="0"/>
      <dgm:spPr/>
    </dgm:pt>
    <dgm:pt modelId="{FC10BBF5-52F9-4450-A3F3-88ADCCF7186E}" type="pres">
      <dgm:prSet presAssocID="{DFB2B0B6-E3C6-4D6F-BEC4-61FF28934FFD}" presName="textA" presStyleLbl="revTx" presStyleIdx="2" presStyleCnt="7">
        <dgm:presLayoutVars>
          <dgm:bulletEnabled val="1"/>
        </dgm:presLayoutVars>
      </dgm:prSet>
      <dgm:spPr/>
      <dgm:t>
        <a:bodyPr/>
        <a:lstStyle/>
        <a:p>
          <a:endParaRPr lang="en-US"/>
        </a:p>
      </dgm:t>
    </dgm:pt>
    <dgm:pt modelId="{84AE5E28-884C-460E-B5BD-EC9E26C68DA2}" type="pres">
      <dgm:prSet presAssocID="{DFB2B0B6-E3C6-4D6F-BEC4-61FF28934FFD}" presName="circleA" presStyleLbl="node1" presStyleIdx="2" presStyleCnt="7"/>
      <dgm:spPr/>
    </dgm:pt>
    <dgm:pt modelId="{249AFE4C-2C7E-44AB-97CE-DC6A57FDABE4}" type="pres">
      <dgm:prSet presAssocID="{DFB2B0B6-E3C6-4D6F-BEC4-61FF28934FFD}" presName="spaceA" presStyleCnt="0"/>
      <dgm:spPr/>
    </dgm:pt>
    <dgm:pt modelId="{308B625E-1D3A-4C80-AA16-D97CBE2EA7BB}" type="pres">
      <dgm:prSet presAssocID="{AFA5091D-FAB0-4ED2-9005-A7442AF55DA4}" presName="space" presStyleCnt="0"/>
      <dgm:spPr/>
    </dgm:pt>
    <dgm:pt modelId="{C05B43EB-21F6-449E-BC16-EA8974D6F673}" type="pres">
      <dgm:prSet presAssocID="{A2B3642E-76A9-4C79-ADAC-CB30F9186701}" presName="compositeB" presStyleCnt="0"/>
      <dgm:spPr/>
    </dgm:pt>
    <dgm:pt modelId="{00DAEB0A-520E-49AB-8B3E-FC9118857958}" type="pres">
      <dgm:prSet presAssocID="{A2B3642E-76A9-4C79-ADAC-CB30F9186701}" presName="textB" presStyleLbl="revTx" presStyleIdx="3" presStyleCnt="7">
        <dgm:presLayoutVars>
          <dgm:bulletEnabled val="1"/>
        </dgm:presLayoutVars>
      </dgm:prSet>
      <dgm:spPr/>
      <dgm:t>
        <a:bodyPr/>
        <a:lstStyle/>
        <a:p>
          <a:endParaRPr lang="en-US"/>
        </a:p>
      </dgm:t>
    </dgm:pt>
    <dgm:pt modelId="{E4A178AC-64B0-47A3-8352-1558F660F32B}" type="pres">
      <dgm:prSet presAssocID="{A2B3642E-76A9-4C79-ADAC-CB30F9186701}" presName="circleB" presStyleLbl="node1" presStyleIdx="3" presStyleCnt="7"/>
      <dgm:spPr/>
    </dgm:pt>
    <dgm:pt modelId="{C9E59A31-5B2B-483D-9ECE-5245860882F2}" type="pres">
      <dgm:prSet presAssocID="{A2B3642E-76A9-4C79-ADAC-CB30F9186701}" presName="spaceB" presStyleCnt="0"/>
      <dgm:spPr/>
    </dgm:pt>
    <dgm:pt modelId="{CFB51D2B-6936-46B6-A306-5B346C260656}" type="pres">
      <dgm:prSet presAssocID="{72E936FE-42CE-4A8C-9DE9-4B4209457DDD}" presName="space" presStyleCnt="0"/>
      <dgm:spPr/>
    </dgm:pt>
    <dgm:pt modelId="{7CC87E00-2CF5-4FD2-874E-A4667696DD2A}" type="pres">
      <dgm:prSet presAssocID="{16BD751B-548B-4519-9F3D-711FA1DC5617}" presName="compositeA" presStyleCnt="0"/>
      <dgm:spPr/>
    </dgm:pt>
    <dgm:pt modelId="{218C5965-EA6C-45EA-A0F4-E01C1B0E5F58}" type="pres">
      <dgm:prSet presAssocID="{16BD751B-548B-4519-9F3D-711FA1DC5617}" presName="textA" presStyleLbl="revTx" presStyleIdx="4" presStyleCnt="7">
        <dgm:presLayoutVars>
          <dgm:bulletEnabled val="1"/>
        </dgm:presLayoutVars>
      </dgm:prSet>
      <dgm:spPr/>
      <dgm:t>
        <a:bodyPr/>
        <a:lstStyle/>
        <a:p>
          <a:endParaRPr lang="en-US"/>
        </a:p>
      </dgm:t>
    </dgm:pt>
    <dgm:pt modelId="{B28BCDCC-1A3C-437F-AD6C-040134465821}" type="pres">
      <dgm:prSet presAssocID="{16BD751B-548B-4519-9F3D-711FA1DC5617}" presName="circleA" presStyleLbl="node1" presStyleIdx="4" presStyleCnt="7"/>
      <dgm:spPr/>
    </dgm:pt>
    <dgm:pt modelId="{FF2BDF6A-C4A2-4C46-A649-76F3179E275F}" type="pres">
      <dgm:prSet presAssocID="{16BD751B-548B-4519-9F3D-711FA1DC5617}" presName="spaceA" presStyleCnt="0"/>
      <dgm:spPr/>
    </dgm:pt>
    <dgm:pt modelId="{C9D79529-8DAF-4178-980F-FF0CD35D5ADE}" type="pres">
      <dgm:prSet presAssocID="{7C3C397E-DB3F-4AE0-A86D-BFFAD50BBAA7}" presName="space" presStyleCnt="0"/>
      <dgm:spPr/>
    </dgm:pt>
    <dgm:pt modelId="{76C83C66-132D-4250-81DE-725AA13C4134}" type="pres">
      <dgm:prSet presAssocID="{A5E84E4E-5D29-4FC9-8D08-183CE6F5AAB3}" presName="compositeB" presStyleCnt="0"/>
      <dgm:spPr/>
    </dgm:pt>
    <dgm:pt modelId="{4D24A60A-A935-4202-8E47-6B99294399B3}" type="pres">
      <dgm:prSet presAssocID="{A5E84E4E-5D29-4FC9-8D08-183CE6F5AAB3}" presName="textB" presStyleLbl="revTx" presStyleIdx="5" presStyleCnt="7">
        <dgm:presLayoutVars>
          <dgm:bulletEnabled val="1"/>
        </dgm:presLayoutVars>
      </dgm:prSet>
      <dgm:spPr/>
      <dgm:t>
        <a:bodyPr/>
        <a:lstStyle/>
        <a:p>
          <a:endParaRPr lang="en-US"/>
        </a:p>
      </dgm:t>
    </dgm:pt>
    <dgm:pt modelId="{E732E610-7F1D-41A4-838C-9872BCCB24AB}" type="pres">
      <dgm:prSet presAssocID="{A5E84E4E-5D29-4FC9-8D08-183CE6F5AAB3}" presName="circleB" presStyleLbl="node1" presStyleIdx="5" presStyleCnt="7"/>
      <dgm:spPr/>
    </dgm:pt>
    <dgm:pt modelId="{A657CFB1-36C7-47C0-BE62-D5C0C25CE2E6}" type="pres">
      <dgm:prSet presAssocID="{A5E84E4E-5D29-4FC9-8D08-183CE6F5AAB3}" presName="spaceB" presStyleCnt="0"/>
      <dgm:spPr/>
    </dgm:pt>
    <dgm:pt modelId="{97B518DF-CDAC-4B7E-A8C5-F4C38F6F437B}" type="pres">
      <dgm:prSet presAssocID="{ADE57D48-4EC9-4EB2-802A-8C6EAB8A8A14}" presName="space" presStyleCnt="0"/>
      <dgm:spPr/>
    </dgm:pt>
    <dgm:pt modelId="{7DCAAED6-E655-42A3-855A-FAC52AE69009}" type="pres">
      <dgm:prSet presAssocID="{2E33650B-CA1E-420E-93AE-A295554F1B94}" presName="compositeA" presStyleCnt="0"/>
      <dgm:spPr/>
    </dgm:pt>
    <dgm:pt modelId="{D3D00529-D767-4E10-BF1D-67B057178821}" type="pres">
      <dgm:prSet presAssocID="{2E33650B-CA1E-420E-93AE-A295554F1B94}" presName="textA" presStyleLbl="revTx" presStyleIdx="6" presStyleCnt="7">
        <dgm:presLayoutVars>
          <dgm:bulletEnabled val="1"/>
        </dgm:presLayoutVars>
      </dgm:prSet>
      <dgm:spPr/>
      <dgm:t>
        <a:bodyPr/>
        <a:lstStyle/>
        <a:p>
          <a:endParaRPr lang="en-US"/>
        </a:p>
      </dgm:t>
    </dgm:pt>
    <dgm:pt modelId="{B2DDCA76-622D-4E46-8D92-B8B138A69A98}" type="pres">
      <dgm:prSet presAssocID="{2E33650B-CA1E-420E-93AE-A295554F1B94}" presName="circleA" presStyleLbl="node1" presStyleIdx="6" presStyleCnt="7"/>
      <dgm:spPr/>
    </dgm:pt>
    <dgm:pt modelId="{FE645BC3-630C-477E-BF52-F319A0338A0C}" type="pres">
      <dgm:prSet presAssocID="{2E33650B-CA1E-420E-93AE-A295554F1B94}" presName="spaceA" presStyleCnt="0"/>
      <dgm:spPr/>
    </dgm:pt>
  </dgm:ptLst>
  <dgm:cxnLst>
    <dgm:cxn modelId="{F0AA1A93-1453-41A0-8773-63D1FB7208A6}" type="presOf" srcId="{C1F23D49-2C06-4940-AB91-1C00B77A1414}" destId="{2FBD7D94-4AB2-449D-BB83-1A1C2ED78C98}" srcOrd="0" destOrd="0" presId="urn:microsoft.com/office/officeart/2005/8/layout/hProcess11"/>
    <dgm:cxn modelId="{80AB0136-EEA7-486A-9B7D-058D0B7C228B}" srcId="{7BE42EAE-ED33-4255-90C3-4CF90B0943D2}" destId="{16BD751B-548B-4519-9F3D-711FA1DC5617}" srcOrd="4" destOrd="0" parTransId="{78AC1BCE-386A-4246-A4F3-B5AA6F4F4147}" sibTransId="{7C3C397E-DB3F-4AE0-A86D-BFFAD50BBAA7}"/>
    <dgm:cxn modelId="{339CF338-8A0D-4F88-9C79-ACA13927CE2F}" type="presOf" srcId="{A2B3642E-76A9-4C79-ADAC-CB30F9186701}" destId="{00DAEB0A-520E-49AB-8B3E-FC9118857958}" srcOrd="0" destOrd="0" presId="urn:microsoft.com/office/officeart/2005/8/layout/hProcess11"/>
    <dgm:cxn modelId="{B6486994-1A8E-4FB9-8C0C-CDF248825826}" type="presOf" srcId="{A5E84E4E-5D29-4FC9-8D08-183CE6F5AAB3}" destId="{4D24A60A-A935-4202-8E47-6B99294399B3}" srcOrd="0" destOrd="0" presId="urn:microsoft.com/office/officeart/2005/8/layout/hProcess11"/>
    <dgm:cxn modelId="{AD678BFB-5438-4F31-A03A-FF7D79EA6F46}" srcId="{7BE42EAE-ED33-4255-90C3-4CF90B0943D2}" destId="{A5E84E4E-5D29-4FC9-8D08-183CE6F5AAB3}" srcOrd="5" destOrd="0" parTransId="{0417CED3-A315-4E47-8BF0-A963CAB7F180}" sibTransId="{ADE57D48-4EC9-4EB2-802A-8C6EAB8A8A14}"/>
    <dgm:cxn modelId="{F26506CA-B703-4E70-B4E6-CBC3DE3E232B}" srcId="{7BE42EAE-ED33-4255-90C3-4CF90B0943D2}" destId="{C1F23D49-2C06-4940-AB91-1C00B77A1414}" srcOrd="1" destOrd="0" parTransId="{2312922B-AC00-47C2-A7CA-3E9AD3DE75D5}" sibTransId="{44E022AF-DE10-484A-AECE-D7A019C53C6C}"/>
    <dgm:cxn modelId="{FAF0B06A-43A7-42E7-A629-37E582F9A211}" type="presOf" srcId="{7BE42EAE-ED33-4255-90C3-4CF90B0943D2}" destId="{B5913CFB-E669-4DAC-B479-A3F7534134EF}" srcOrd="0" destOrd="0" presId="urn:microsoft.com/office/officeart/2005/8/layout/hProcess11"/>
    <dgm:cxn modelId="{2F3281CC-7945-4F9B-B101-6918F804C5F3}" srcId="{7BE42EAE-ED33-4255-90C3-4CF90B0943D2}" destId="{A2B3642E-76A9-4C79-ADAC-CB30F9186701}" srcOrd="3" destOrd="0" parTransId="{4D65E862-65A8-4E1D-81E1-FE97E4068FF0}" sibTransId="{72E936FE-42CE-4A8C-9DE9-4B4209457DDD}"/>
    <dgm:cxn modelId="{66F60B99-DEF5-4DA2-994D-5D3432F60203}" srcId="{7BE42EAE-ED33-4255-90C3-4CF90B0943D2}" destId="{8F01E8C3-B0E8-432F-BC65-4EA22AB0C455}" srcOrd="0" destOrd="0" parTransId="{AF6BA437-2C7B-4DE2-BA38-7C94391D87D5}" sibTransId="{0096B300-E259-4672-A78C-B6AAB10621E3}"/>
    <dgm:cxn modelId="{30137AC3-4DEF-48A3-8A58-2B00475B8378}" type="presOf" srcId="{DFB2B0B6-E3C6-4D6F-BEC4-61FF28934FFD}" destId="{FC10BBF5-52F9-4450-A3F3-88ADCCF7186E}" srcOrd="0" destOrd="0" presId="urn:microsoft.com/office/officeart/2005/8/layout/hProcess11"/>
    <dgm:cxn modelId="{134E0B56-39AF-438B-8FF7-2941BE7987DB}" srcId="{7BE42EAE-ED33-4255-90C3-4CF90B0943D2}" destId="{DFB2B0B6-E3C6-4D6F-BEC4-61FF28934FFD}" srcOrd="2" destOrd="0" parTransId="{25AE0DC4-CF4D-4ED5-8452-ADA5DD9DA928}" sibTransId="{AFA5091D-FAB0-4ED2-9005-A7442AF55DA4}"/>
    <dgm:cxn modelId="{0566C855-D9CF-4302-BF05-1A2211733B9C}" type="presOf" srcId="{16BD751B-548B-4519-9F3D-711FA1DC5617}" destId="{218C5965-EA6C-45EA-A0F4-E01C1B0E5F58}" srcOrd="0" destOrd="0" presId="urn:microsoft.com/office/officeart/2005/8/layout/hProcess11"/>
    <dgm:cxn modelId="{D5EFDAC4-7111-45D0-83D3-85F62D2AC32A}" type="presOf" srcId="{2E33650B-CA1E-420E-93AE-A295554F1B94}" destId="{D3D00529-D767-4E10-BF1D-67B057178821}" srcOrd="0" destOrd="0" presId="urn:microsoft.com/office/officeart/2005/8/layout/hProcess11"/>
    <dgm:cxn modelId="{C0F95596-442D-4961-914E-82FAD15585D1}" srcId="{7BE42EAE-ED33-4255-90C3-4CF90B0943D2}" destId="{2E33650B-CA1E-420E-93AE-A295554F1B94}" srcOrd="6" destOrd="0" parTransId="{75A7A9F6-078B-4DAB-AA59-BD6A0EFB1DD2}" sibTransId="{CD5B8BE1-61E8-4D2B-BED0-A5C4738046C4}"/>
    <dgm:cxn modelId="{BDDAFD99-474D-45CA-AECA-6ACBD71B5139}" type="presOf" srcId="{8F01E8C3-B0E8-432F-BC65-4EA22AB0C455}" destId="{C8C8B0E5-E852-47AC-BA8D-47DBBB138ABA}" srcOrd="0" destOrd="0" presId="urn:microsoft.com/office/officeart/2005/8/layout/hProcess11"/>
    <dgm:cxn modelId="{D52B4276-E8C4-4934-B1E6-05E3D79AEA71}" type="presParOf" srcId="{B5913CFB-E669-4DAC-B479-A3F7534134EF}" destId="{8AD59CA1-A380-4BD1-AD83-8EE0E366390F}" srcOrd="0" destOrd="0" presId="urn:microsoft.com/office/officeart/2005/8/layout/hProcess11"/>
    <dgm:cxn modelId="{0185CFF7-32C1-4848-8464-41A7BECCBEF7}" type="presParOf" srcId="{B5913CFB-E669-4DAC-B479-A3F7534134EF}" destId="{19F2980E-FA00-4D10-B05B-43092BF9BB24}" srcOrd="1" destOrd="0" presId="urn:microsoft.com/office/officeart/2005/8/layout/hProcess11"/>
    <dgm:cxn modelId="{0483C8E1-D01D-4C7E-8A02-E10591B4CD5E}" type="presParOf" srcId="{19F2980E-FA00-4D10-B05B-43092BF9BB24}" destId="{5A10501A-D52E-432B-B9B9-F0EE60A37120}" srcOrd="0" destOrd="0" presId="urn:microsoft.com/office/officeart/2005/8/layout/hProcess11"/>
    <dgm:cxn modelId="{301D21CC-51CC-49DA-B838-8FC02635FC39}" type="presParOf" srcId="{5A10501A-D52E-432B-B9B9-F0EE60A37120}" destId="{C8C8B0E5-E852-47AC-BA8D-47DBBB138ABA}" srcOrd="0" destOrd="0" presId="urn:microsoft.com/office/officeart/2005/8/layout/hProcess11"/>
    <dgm:cxn modelId="{291417F7-4396-4333-B7EC-8EACF14578E7}" type="presParOf" srcId="{5A10501A-D52E-432B-B9B9-F0EE60A37120}" destId="{ADEEAA06-43B1-483B-862E-87AC28B861C9}" srcOrd="1" destOrd="0" presId="urn:microsoft.com/office/officeart/2005/8/layout/hProcess11"/>
    <dgm:cxn modelId="{951B36B4-4A7B-4DB0-B702-DB4EFD61A212}" type="presParOf" srcId="{5A10501A-D52E-432B-B9B9-F0EE60A37120}" destId="{0F242A39-0BDC-437C-A0A3-E453CC5264A0}" srcOrd="2" destOrd="0" presId="urn:microsoft.com/office/officeart/2005/8/layout/hProcess11"/>
    <dgm:cxn modelId="{E89BE471-8F62-43FE-9977-BB05CC1968BC}" type="presParOf" srcId="{19F2980E-FA00-4D10-B05B-43092BF9BB24}" destId="{1D23CE1C-B7EA-4C78-A27E-A04864F50405}" srcOrd="1" destOrd="0" presId="urn:microsoft.com/office/officeart/2005/8/layout/hProcess11"/>
    <dgm:cxn modelId="{1B972563-5E53-4872-A2A1-A062E6E432CF}" type="presParOf" srcId="{19F2980E-FA00-4D10-B05B-43092BF9BB24}" destId="{B7F129C7-8284-4989-9512-F89A31089DD8}" srcOrd="2" destOrd="0" presId="urn:microsoft.com/office/officeart/2005/8/layout/hProcess11"/>
    <dgm:cxn modelId="{CEAEAB87-62C6-449B-A609-2A8A38CF761A}" type="presParOf" srcId="{B7F129C7-8284-4989-9512-F89A31089DD8}" destId="{2FBD7D94-4AB2-449D-BB83-1A1C2ED78C98}" srcOrd="0" destOrd="0" presId="urn:microsoft.com/office/officeart/2005/8/layout/hProcess11"/>
    <dgm:cxn modelId="{380EB1F0-2A88-496D-9DAA-78B1782A7724}" type="presParOf" srcId="{B7F129C7-8284-4989-9512-F89A31089DD8}" destId="{349FC707-6410-476C-926B-2563A1F85F2F}" srcOrd="1" destOrd="0" presId="urn:microsoft.com/office/officeart/2005/8/layout/hProcess11"/>
    <dgm:cxn modelId="{6DD4F82E-FF4F-4CC1-BB6B-EDBCC29DBA66}" type="presParOf" srcId="{B7F129C7-8284-4989-9512-F89A31089DD8}" destId="{F0C88AD7-9CD9-4A9D-9C7D-443988FEE2E1}" srcOrd="2" destOrd="0" presId="urn:microsoft.com/office/officeart/2005/8/layout/hProcess11"/>
    <dgm:cxn modelId="{F1DF75CC-0B28-43AE-82E3-825469A80202}" type="presParOf" srcId="{19F2980E-FA00-4D10-B05B-43092BF9BB24}" destId="{4B50D512-AA1F-4FED-AFD2-65B80CBF65E4}" srcOrd="3" destOrd="0" presId="urn:microsoft.com/office/officeart/2005/8/layout/hProcess11"/>
    <dgm:cxn modelId="{44832E4C-23D9-4F9C-B561-3EB9B5BB8D1C}" type="presParOf" srcId="{19F2980E-FA00-4D10-B05B-43092BF9BB24}" destId="{9255CD80-092E-4F87-8106-313BE56BB337}" srcOrd="4" destOrd="0" presId="urn:microsoft.com/office/officeart/2005/8/layout/hProcess11"/>
    <dgm:cxn modelId="{E3CDE497-9E7B-425F-BC18-3224FC3EE233}" type="presParOf" srcId="{9255CD80-092E-4F87-8106-313BE56BB337}" destId="{FC10BBF5-52F9-4450-A3F3-88ADCCF7186E}" srcOrd="0" destOrd="0" presId="urn:microsoft.com/office/officeart/2005/8/layout/hProcess11"/>
    <dgm:cxn modelId="{554EDC6D-555D-4AD2-8BB1-0944EDCC9072}" type="presParOf" srcId="{9255CD80-092E-4F87-8106-313BE56BB337}" destId="{84AE5E28-884C-460E-B5BD-EC9E26C68DA2}" srcOrd="1" destOrd="0" presId="urn:microsoft.com/office/officeart/2005/8/layout/hProcess11"/>
    <dgm:cxn modelId="{01C4E361-0103-4219-942C-E9612245FD15}" type="presParOf" srcId="{9255CD80-092E-4F87-8106-313BE56BB337}" destId="{249AFE4C-2C7E-44AB-97CE-DC6A57FDABE4}" srcOrd="2" destOrd="0" presId="urn:microsoft.com/office/officeart/2005/8/layout/hProcess11"/>
    <dgm:cxn modelId="{A6F17C4F-8960-409E-B702-B0BD5583B771}" type="presParOf" srcId="{19F2980E-FA00-4D10-B05B-43092BF9BB24}" destId="{308B625E-1D3A-4C80-AA16-D97CBE2EA7BB}" srcOrd="5" destOrd="0" presId="urn:microsoft.com/office/officeart/2005/8/layout/hProcess11"/>
    <dgm:cxn modelId="{BE076390-0554-4325-A373-31CAF3793FE7}" type="presParOf" srcId="{19F2980E-FA00-4D10-B05B-43092BF9BB24}" destId="{C05B43EB-21F6-449E-BC16-EA8974D6F673}" srcOrd="6" destOrd="0" presId="urn:microsoft.com/office/officeart/2005/8/layout/hProcess11"/>
    <dgm:cxn modelId="{80274ACB-60D5-4372-B4B7-5158C647730F}" type="presParOf" srcId="{C05B43EB-21F6-449E-BC16-EA8974D6F673}" destId="{00DAEB0A-520E-49AB-8B3E-FC9118857958}" srcOrd="0" destOrd="0" presId="urn:microsoft.com/office/officeart/2005/8/layout/hProcess11"/>
    <dgm:cxn modelId="{34870BA0-F3B6-49AB-B8A4-C50B5ECD033B}" type="presParOf" srcId="{C05B43EB-21F6-449E-BC16-EA8974D6F673}" destId="{E4A178AC-64B0-47A3-8352-1558F660F32B}" srcOrd="1" destOrd="0" presId="urn:microsoft.com/office/officeart/2005/8/layout/hProcess11"/>
    <dgm:cxn modelId="{5114E557-36FC-4016-A303-FBE516A6E9B5}" type="presParOf" srcId="{C05B43EB-21F6-449E-BC16-EA8974D6F673}" destId="{C9E59A31-5B2B-483D-9ECE-5245860882F2}" srcOrd="2" destOrd="0" presId="urn:microsoft.com/office/officeart/2005/8/layout/hProcess11"/>
    <dgm:cxn modelId="{BA8434E7-EC4A-4337-A870-6EFF34140193}" type="presParOf" srcId="{19F2980E-FA00-4D10-B05B-43092BF9BB24}" destId="{CFB51D2B-6936-46B6-A306-5B346C260656}" srcOrd="7" destOrd="0" presId="urn:microsoft.com/office/officeart/2005/8/layout/hProcess11"/>
    <dgm:cxn modelId="{BD6FF38C-12EC-4A86-8141-F15240237F9E}" type="presParOf" srcId="{19F2980E-FA00-4D10-B05B-43092BF9BB24}" destId="{7CC87E00-2CF5-4FD2-874E-A4667696DD2A}" srcOrd="8" destOrd="0" presId="urn:microsoft.com/office/officeart/2005/8/layout/hProcess11"/>
    <dgm:cxn modelId="{35D83ECE-9216-4CFE-89B7-95E97CF1E041}" type="presParOf" srcId="{7CC87E00-2CF5-4FD2-874E-A4667696DD2A}" destId="{218C5965-EA6C-45EA-A0F4-E01C1B0E5F58}" srcOrd="0" destOrd="0" presId="urn:microsoft.com/office/officeart/2005/8/layout/hProcess11"/>
    <dgm:cxn modelId="{F33DA38F-F847-42A5-9899-015DAE35090D}" type="presParOf" srcId="{7CC87E00-2CF5-4FD2-874E-A4667696DD2A}" destId="{B28BCDCC-1A3C-437F-AD6C-040134465821}" srcOrd="1" destOrd="0" presId="urn:microsoft.com/office/officeart/2005/8/layout/hProcess11"/>
    <dgm:cxn modelId="{0783971A-2B18-49E8-8C20-279E6C4E67F2}" type="presParOf" srcId="{7CC87E00-2CF5-4FD2-874E-A4667696DD2A}" destId="{FF2BDF6A-C4A2-4C46-A649-76F3179E275F}" srcOrd="2" destOrd="0" presId="urn:microsoft.com/office/officeart/2005/8/layout/hProcess11"/>
    <dgm:cxn modelId="{07419FFE-7517-4070-8D95-6FC6AF4A27B5}" type="presParOf" srcId="{19F2980E-FA00-4D10-B05B-43092BF9BB24}" destId="{C9D79529-8DAF-4178-980F-FF0CD35D5ADE}" srcOrd="9" destOrd="0" presId="urn:microsoft.com/office/officeart/2005/8/layout/hProcess11"/>
    <dgm:cxn modelId="{43F395E0-8622-4C47-9F10-C27CC2776015}" type="presParOf" srcId="{19F2980E-FA00-4D10-B05B-43092BF9BB24}" destId="{76C83C66-132D-4250-81DE-725AA13C4134}" srcOrd="10" destOrd="0" presId="urn:microsoft.com/office/officeart/2005/8/layout/hProcess11"/>
    <dgm:cxn modelId="{693116FB-5E6D-4F5F-A6DB-8BF4AD087C02}" type="presParOf" srcId="{76C83C66-132D-4250-81DE-725AA13C4134}" destId="{4D24A60A-A935-4202-8E47-6B99294399B3}" srcOrd="0" destOrd="0" presId="urn:microsoft.com/office/officeart/2005/8/layout/hProcess11"/>
    <dgm:cxn modelId="{E850F357-C2B0-4446-817A-882D06E5010E}" type="presParOf" srcId="{76C83C66-132D-4250-81DE-725AA13C4134}" destId="{E732E610-7F1D-41A4-838C-9872BCCB24AB}" srcOrd="1" destOrd="0" presId="urn:microsoft.com/office/officeart/2005/8/layout/hProcess11"/>
    <dgm:cxn modelId="{C2E342DA-DE04-493D-A3F8-7E425BF7542B}" type="presParOf" srcId="{76C83C66-132D-4250-81DE-725AA13C4134}" destId="{A657CFB1-36C7-47C0-BE62-D5C0C25CE2E6}" srcOrd="2" destOrd="0" presId="urn:microsoft.com/office/officeart/2005/8/layout/hProcess11"/>
    <dgm:cxn modelId="{2A764E37-8F39-4FBC-A81C-C8161A8103A7}" type="presParOf" srcId="{19F2980E-FA00-4D10-B05B-43092BF9BB24}" destId="{97B518DF-CDAC-4B7E-A8C5-F4C38F6F437B}" srcOrd="11" destOrd="0" presId="urn:microsoft.com/office/officeart/2005/8/layout/hProcess11"/>
    <dgm:cxn modelId="{D61F4F8D-526C-47FD-9020-E86CA58E069E}" type="presParOf" srcId="{19F2980E-FA00-4D10-B05B-43092BF9BB24}" destId="{7DCAAED6-E655-42A3-855A-FAC52AE69009}" srcOrd="12" destOrd="0" presId="urn:microsoft.com/office/officeart/2005/8/layout/hProcess11"/>
    <dgm:cxn modelId="{02348D71-8C9F-4F00-8916-C9E76F49B79A}" type="presParOf" srcId="{7DCAAED6-E655-42A3-855A-FAC52AE69009}" destId="{D3D00529-D767-4E10-BF1D-67B057178821}" srcOrd="0" destOrd="0" presId="urn:microsoft.com/office/officeart/2005/8/layout/hProcess11"/>
    <dgm:cxn modelId="{743EFFC3-C6AD-4EE0-90D6-BC03ABF22413}" type="presParOf" srcId="{7DCAAED6-E655-42A3-855A-FAC52AE69009}" destId="{B2DDCA76-622D-4E46-8D92-B8B138A69A98}" srcOrd="1" destOrd="0" presId="urn:microsoft.com/office/officeart/2005/8/layout/hProcess11"/>
    <dgm:cxn modelId="{D6C17702-9907-4935-A82A-5D93990C1793}" type="presParOf" srcId="{7DCAAED6-E655-42A3-855A-FAC52AE69009}" destId="{FE645BC3-630C-477E-BF52-F319A0338A0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8DA9F-526F-4BD5-856A-B5344891B65B}">
      <dsp:nvSpPr>
        <dsp:cNvPr id="0" name=""/>
        <dsp:cNvSpPr/>
      </dsp:nvSpPr>
      <dsp:spPr>
        <a:xfrm>
          <a:off x="2923" y="442087"/>
          <a:ext cx="2091795" cy="246093"/>
        </a:xfrm>
        <a:prstGeom prst="rect">
          <a:avLst/>
        </a:prstGeom>
        <a:solidFill>
          <a:schemeClr val="accen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D43186-FED1-49AE-A197-2E14AEE882E3}">
      <dsp:nvSpPr>
        <dsp:cNvPr id="0" name=""/>
        <dsp:cNvSpPr/>
      </dsp:nvSpPr>
      <dsp:spPr>
        <a:xfrm>
          <a:off x="2923" y="534510"/>
          <a:ext cx="153670" cy="15367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161FD5A-4E9C-45FF-8720-A8B8BF61ADA4}">
      <dsp:nvSpPr>
        <dsp:cNvPr id="0" name=""/>
        <dsp:cNvSpPr/>
      </dsp:nvSpPr>
      <dsp:spPr>
        <a:xfrm>
          <a:off x="2923" y="0"/>
          <a:ext cx="2091795" cy="44208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Physical</a:t>
          </a:r>
          <a:endParaRPr lang="en-US" sz="2400" kern="1200" dirty="0"/>
        </a:p>
      </dsp:txBody>
      <dsp:txXfrm>
        <a:off x="2923" y="0"/>
        <a:ext cx="2091795" cy="442087"/>
      </dsp:txXfrm>
    </dsp:sp>
    <dsp:sp modelId="{A09C2D7A-D959-4AB3-9871-4ACD1E092B46}">
      <dsp:nvSpPr>
        <dsp:cNvPr id="0" name=""/>
        <dsp:cNvSpPr/>
      </dsp:nvSpPr>
      <dsp:spPr>
        <a:xfrm>
          <a:off x="2923" y="892712"/>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E0918F-A35B-4834-A232-8492D2020D03}">
      <dsp:nvSpPr>
        <dsp:cNvPr id="0" name=""/>
        <dsp:cNvSpPr/>
      </dsp:nvSpPr>
      <dsp:spPr>
        <a:xfrm>
          <a:off x="149349" y="790446"/>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Strengthen</a:t>
          </a:r>
        </a:p>
      </dsp:txBody>
      <dsp:txXfrm>
        <a:off x="149349" y="790446"/>
        <a:ext cx="1945370" cy="358198"/>
      </dsp:txXfrm>
    </dsp:sp>
    <dsp:sp modelId="{F3EA53F7-0D81-47DF-915E-977F93ED138E}">
      <dsp:nvSpPr>
        <dsp:cNvPr id="0" name=""/>
        <dsp:cNvSpPr/>
      </dsp:nvSpPr>
      <dsp:spPr>
        <a:xfrm>
          <a:off x="2923" y="1572869"/>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BAE33F3-FC03-4F7C-A205-6EABB2745D56}">
      <dsp:nvSpPr>
        <dsp:cNvPr id="0" name=""/>
        <dsp:cNvSpPr/>
      </dsp:nvSpPr>
      <dsp:spPr>
        <a:xfrm>
          <a:off x="149349" y="1470601"/>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Balance training</a:t>
          </a:r>
          <a:endParaRPr lang="en-US" sz="1600" kern="1200" dirty="0"/>
        </a:p>
      </dsp:txBody>
      <dsp:txXfrm>
        <a:off x="149349" y="1470601"/>
        <a:ext cx="1945370" cy="358198"/>
      </dsp:txXfrm>
    </dsp:sp>
    <dsp:sp modelId="{BB3A20BC-1AF0-4607-8789-2CCF02C9DC09}">
      <dsp:nvSpPr>
        <dsp:cNvPr id="0" name=""/>
        <dsp:cNvSpPr/>
      </dsp:nvSpPr>
      <dsp:spPr>
        <a:xfrm>
          <a:off x="2923" y="2182459"/>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9D4BE61-E522-460C-8696-55EA9C09AC99}">
      <dsp:nvSpPr>
        <dsp:cNvPr id="0" name=""/>
        <dsp:cNvSpPr/>
      </dsp:nvSpPr>
      <dsp:spPr>
        <a:xfrm>
          <a:off x="149349" y="2080200"/>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Assistive devices</a:t>
          </a:r>
          <a:endParaRPr lang="en-US" sz="1600" kern="1200" dirty="0"/>
        </a:p>
      </dsp:txBody>
      <dsp:txXfrm>
        <a:off x="149349" y="2080200"/>
        <a:ext cx="1945370" cy="358198"/>
      </dsp:txXfrm>
    </dsp:sp>
    <dsp:sp modelId="{2A3610F0-6856-451E-B026-7E45F43C6902}">
      <dsp:nvSpPr>
        <dsp:cNvPr id="0" name=""/>
        <dsp:cNvSpPr/>
      </dsp:nvSpPr>
      <dsp:spPr>
        <a:xfrm>
          <a:off x="2199309" y="442087"/>
          <a:ext cx="2091795" cy="246093"/>
        </a:xfrm>
        <a:prstGeom prst="rect">
          <a:avLst/>
        </a:prstGeom>
        <a:solidFill>
          <a:schemeClr val="accen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AA057C1-7491-4B92-B0ED-647C44C37828}">
      <dsp:nvSpPr>
        <dsp:cNvPr id="0" name=""/>
        <dsp:cNvSpPr/>
      </dsp:nvSpPr>
      <dsp:spPr>
        <a:xfrm>
          <a:off x="2199309" y="534510"/>
          <a:ext cx="153670" cy="15367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96E09F-5C41-4E67-8055-C6AE1F4B4AF7}">
      <dsp:nvSpPr>
        <dsp:cNvPr id="0" name=""/>
        <dsp:cNvSpPr/>
      </dsp:nvSpPr>
      <dsp:spPr>
        <a:xfrm>
          <a:off x="2199309" y="0"/>
          <a:ext cx="2091795" cy="44208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smtClean="0"/>
            <a:t>Environment</a:t>
          </a:r>
          <a:endParaRPr lang="en-US" sz="2400" kern="1200" dirty="0"/>
        </a:p>
      </dsp:txBody>
      <dsp:txXfrm>
        <a:off x="2199309" y="0"/>
        <a:ext cx="2091795" cy="442087"/>
      </dsp:txXfrm>
    </dsp:sp>
    <dsp:sp modelId="{0605399B-F39F-45C4-B7EF-8B2EA3CF1378}">
      <dsp:nvSpPr>
        <dsp:cNvPr id="0" name=""/>
        <dsp:cNvSpPr/>
      </dsp:nvSpPr>
      <dsp:spPr>
        <a:xfrm>
          <a:off x="2199309" y="892712"/>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9D2A198-B49A-4F52-86BD-16BFCBC6710D}">
      <dsp:nvSpPr>
        <dsp:cNvPr id="0" name=""/>
        <dsp:cNvSpPr/>
      </dsp:nvSpPr>
      <dsp:spPr>
        <a:xfrm>
          <a:off x="2345735" y="790446"/>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Night lights</a:t>
          </a:r>
          <a:endParaRPr lang="en-US" sz="1600" kern="1200" dirty="0"/>
        </a:p>
      </dsp:txBody>
      <dsp:txXfrm>
        <a:off x="2345735" y="790446"/>
        <a:ext cx="1945370" cy="358198"/>
      </dsp:txXfrm>
    </dsp:sp>
    <dsp:sp modelId="{0DC1CC6D-5414-445D-BAE1-409EB5CBE11F}">
      <dsp:nvSpPr>
        <dsp:cNvPr id="0" name=""/>
        <dsp:cNvSpPr/>
      </dsp:nvSpPr>
      <dsp:spPr>
        <a:xfrm>
          <a:off x="2199309" y="1496669"/>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4A0A85-F809-4D09-94BC-200EC1ED93DA}">
      <dsp:nvSpPr>
        <dsp:cNvPr id="0" name=""/>
        <dsp:cNvSpPr/>
      </dsp:nvSpPr>
      <dsp:spPr>
        <a:xfrm>
          <a:off x="2345735" y="1394401"/>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Non-skid socks/shoes</a:t>
          </a:r>
          <a:endParaRPr lang="en-US" sz="1600" kern="1200" dirty="0"/>
        </a:p>
      </dsp:txBody>
      <dsp:txXfrm>
        <a:off x="2345735" y="1394401"/>
        <a:ext cx="1945370" cy="358198"/>
      </dsp:txXfrm>
    </dsp:sp>
    <dsp:sp modelId="{AD00885E-16FA-45FA-A2A5-A796D7E9DA7A}">
      <dsp:nvSpPr>
        <dsp:cNvPr id="0" name=""/>
        <dsp:cNvSpPr/>
      </dsp:nvSpPr>
      <dsp:spPr>
        <a:xfrm>
          <a:off x="2199309" y="2007260"/>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E8F329-CE42-46F2-823C-07035B256F4F}">
      <dsp:nvSpPr>
        <dsp:cNvPr id="0" name=""/>
        <dsp:cNvSpPr/>
      </dsp:nvSpPr>
      <dsp:spPr>
        <a:xfrm>
          <a:off x="2345735" y="1905002"/>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Bed alarms</a:t>
          </a:r>
          <a:endParaRPr lang="en-US" sz="1600" kern="1200" dirty="0"/>
        </a:p>
      </dsp:txBody>
      <dsp:txXfrm>
        <a:off x="2345735" y="1905002"/>
        <a:ext cx="1945370" cy="358198"/>
      </dsp:txXfrm>
    </dsp:sp>
    <dsp:sp modelId="{6FE248A0-CB09-4671-BDB6-F8E9707A097A}">
      <dsp:nvSpPr>
        <dsp:cNvPr id="0" name=""/>
        <dsp:cNvSpPr/>
      </dsp:nvSpPr>
      <dsp:spPr>
        <a:xfrm>
          <a:off x="2199309" y="2563474"/>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537556-8E44-4153-B88D-330380A0BEAE}">
      <dsp:nvSpPr>
        <dsp:cNvPr id="0" name=""/>
        <dsp:cNvSpPr/>
      </dsp:nvSpPr>
      <dsp:spPr>
        <a:xfrm>
          <a:off x="2345735" y="2461202"/>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Rearrange furniture</a:t>
          </a:r>
          <a:endParaRPr lang="en-US" sz="1600" kern="1200" dirty="0"/>
        </a:p>
      </dsp:txBody>
      <dsp:txXfrm>
        <a:off x="2345735" y="2461202"/>
        <a:ext cx="1945370" cy="358198"/>
      </dsp:txXfrm>
    </dsp:sp>
    <dsp:sp modelId="{F11AFBC4-782F-4C1B-9668-59A996AF88D6}">
      <dsp:nvSpPr>
        <dsp:cNvPr id="0" name=""/>
        <dsp:cNvSpPr/>
      </dsp:nvSpPr>
      <dsp:spPr>
        <a:xfrm>
          <a:off x="2199309" y="3096868"/>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F62EB2B-6BD3-45CE-B895-6F4DE67A046A}">
      <dsp:nvSpPr>
        <dsp:cNvPr id="0" name=""/>
        <dsp:cNvSpPr/>
      </dsp:nvSpPr>
      <dsp:spPr>
        <a:xfrm>
          <a:off x="2345735" y="2994602"/>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Grab bars/railings</a:t>
          </a:r>
          <a:endParaRPr lang="en-US" sz="1600" kern="1200" dirty="0"/>
        </a:p>
      </dsp:txBody>
      <dsp:txXfrm>
        <a:off x="2345735" y="2994602"/>
        <a:ext cx="1945370" cy="358198"/>
      </dsp:txXfrm>
    </dsp:sp>
    <dsp:sp modelId="{60EB0B86-3DA1-4BE1-B42F-38CE1CF602AC}">
      <dsp:nvSpPr>
        <dsp:cNvPr id="0" name=""/>
        <dsp:cNvSpPr/>
      </dsp:nvSpPr>
      <dsp:spPr>
        <a:xfrm>
          <a:off x="2199309" y="3683665"/>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F57EED8-BEC1-41D7-B6C5-F28B7E474B83}">
      <dsp:nvSpPr>
        <dsp:cNvPr id="0" name=""/>
        <dsp:cNvSpPr/>
      </dsp:nvSpPr>
      <dsp:spPr>
        <a:xfrm>
          <a:off x="2345735" y="3581399"/>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Carpeting</a:t>
          </a:r>
          <a:endParaRPr lang="en-US" sz="1600" kern="1200" dirty="0"/>
        </a:p>
      </dsp:txBody>
      <dsp:txXfrm>
        <a:off x="2345735" y="3581399"/>
        <a:ext cx="1945370" cy="358198"/>
      </dsp:txXfrm>
    </dsp:sp>
    <dsp:sp modelId="{77002EFF-2C4E-40AD-B78D-61B9B1987421}">
      <dsp:nvSpPr>
        <dsp:cNvPr id="0" name=""/>
        <dsp:cNvSpPr/>
      </dsp:nvSpPr>
      <dsp:spPr>
        <a:xfrm>
          <a:off x="2199309" y="4217068"/>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642E86-0FE6-4F97-AC95-4EEFE8FA2062}">
      <dsp:nvSpPr>
        <dsp:cNvPr id="0" name=""/>
        <dsp:cNvSpPr/>
      </dsp:nvSpPr>
      <dsp:spPr>
        <a:xfrm>
          <a:off x="2345735" y="4114799"/>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Remove throw rugs</a:t>
          </a:r>
          <a:endParaRPr lang="en-US" sz="1600" kern="1200" dirty="0"/>
        </a:p>
      </dsp:txBody>
      <dsp:txXfrm>
        <a:off x="2345735" y="4114799"/>
        <a:ext cx="1945370" cy="358198"/>
      </dsp:txXfrm>
    </dsp:sp>
    <dsp:sp modelId="{F9B6A0EB-D74C-4E9D-BF3E-5E302C61F2AB}">
      <dsp:nvSpPr>
        <dsp:cNvPr id="0" name=""/>
        <dsp:cNvSpPr/>
      </dsp:nvSpPr>
      <dsp:spPr>
        <a:xfrm>
          <a:off x="4395694" y="442087"/>
          <a:ext cx="2091795" cy="246093"/>
        </a:xfrm>
        <a:prstGeom prst="rect">
          <a:avLst/>
        </a:prstGeom>
        <a:solidFill>
          <a:schemeClr val="accen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2B0BE7-422E-45A4-A125-B7A692E44A0F}">
      <dsp:nvSpPr>
        <dsp:cNvPr id="0" name=""/>
        <dsp:cNvSpPr/>
      </dsp:nvSpPr>
      <dsp:spPr>
        <a:xfrm>
          <a:off x="4395694" y="534510"/>
          <a:ext cx="153670" cy="15367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CCF10B6-D91E-4C42-8375-F1DB1616AA99}">
      <dsp:nvSpPr>
        <dsp:cNvPr id="0" name=""/>
        <dsp:cNvSpPr/>
      </dsp:nvSpPr>
      <dsp:spPr>
        <a:xfrm>
          <a:off x="4395694" y="0"/>
          <a:ext cx="2091795" cy="44208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Health</a:t>
          </a:r>
          <a:endParaRPr lang="en-US" sz="2400" kern="1200" dirty="0"/>
        </a:p>
      </dsp:txBody>
      <dsp:txXfrm>
        <a:off x="4395694" y="0"/>
        <a:ext cx="2091795" cy="442087"/>
      </dsp:txXfrm>
    </dsp:sp>
    <dsp:sp modelId="{D05B1B11-D62D-4CA3-8B32-137517961462}">
      <dsp:nvSpPr>
        <dsp:cNvPr id="0" name=""/>
        <dsp:cNvSpPr/>
      </dsp:nvSpPr>
      <dsp:spPr>
        <a:xfrm>
          <a:off x="4395694" y="892712"/>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DCD3D4-DB49-42D4-AF42-5DDBD85BC2AD}">
      <dsp:nvSpPr>
        <dsp:cNvPr id="0" name=""/>
        <dsp:cNvSpPr/>
      </dsp:nvSpPr>
      <dsp:spPr>
        <a:xfrm>
          <a:off x="4542120" y="790446"/>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Monitor medications</a:t>
          </a:r>
          <a:endParaRPr lang="en-US" sz="1600" kern="1200" dirty="0"/>
        </a:p>
      </dsp:txBody>
      <dsp:txXfrm>
        <a:off x="4542120" y="790446"/>
        <a:ext cx="1945370" cy="358198"/>
      </dsp:txXfrm>
    </dsp:sp>
    <dsp:sp modelId="{84CCE9C5-D6F8-4450-951A-A1ED635F121B}">
      <dsp:nvSpPr>
        <dsp:cNvPr id="0" name=""/>
        <dsp:cNvSpPr/>
      </dsp:nvSpPr>
      <dsp:spPr>
        <a:xfrm>
          <a:off x="4395694" y="1473867"/>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84BAB14-F106-4919-B176-E8EE40E0F339}">
      <dsp:nvSpPr>
        <dsp:cNvPr id="0" name=""/>
        <dsp:cNvSpPr/>
      </dsp:nvSpPr>
      <dsp:spPr>
        <a:xfrm>
          <a:off x="4542120" y="1371602"/>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Calcium/Vitamin D supplements</a:t>
          </a:r>
          <a:endParaRPr lang="en-US" sz="1600" kern="1200" dirty="0"/>
        </a:p>
      </dsp:txBody>
      <dsp:txXfrm>
        <a:off x="4542120" y="1371602"/>
        <a:ext cx="1945370" cy="358198"/>
      </dsp:txXfrm>
    </dsp:sp>
    <dsp:sp modelId="{C56D2A08-14F8-4E2D-89A5-7FA576EC2EA2}">
      <dsp:nvSpPr>
        <dsp:cNvPr id="0" name=""/>
        <dsp:cNvSpPr/>
      </dsp:nvSpPr>
      <dsp:spPr>
        <a:xfrm>
          <a:off x="4395694" y="2030061"/>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5EF6DBD-C5CD-4464-8B3C-7427D111DD46}">
      <dsp:nvSpPr>
        <dsp:cNvPr id="0" name=""/>
        <dsp:cNvSpPr/>
      </dsp:nvSpPr>
      <dsp:spPr>
        <a:xfrm>
          <a:off x="4542120" y="1927801"/>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Control BP</a:t>
          </a:r>
          <a:endParaRPr lang="en-US" sz="1600" kern="1200" dirty="0"/>
        </a:p>
      </dsp:txBody>
      <dsp:txXfrm>
        <a:off x="4542120" y="1927801"/>
        <a:ext cx="1945370" cy="358198"/>
      </dsp:txXfrm>
    </dsp:sp>
    <dsp:sp modelId="{B91D6BAC-66B6-487E-A3B7-C220318561E1}">
      <dsp:nvSpPr>
        <dsp:cNvPr id="0" name=""/>
        <dsp:cNvSpPr/>
      </dsp:nvSpPr>
      <dsp:spPr>
        <a:xfrm>
          <a:off x="4395694" y="2487270"/>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29C2096-205D-4ED4-86FA-46E043AFE813}">
      <dsp:nvSpPr>
        <dsp:cNvPr id="0" name=""/>
        <dsp:cNvSpPr/>
      </dsp:nvSpPr>
      <dsp:spPr>
        <a:xfrm>
          <a:off x="4542120" y="2384999"/>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Address seizures</a:t>
          </a:r>
          <a:endParaRPr lang="en-US" sz="1600" kern="1200" dirty="0"/>
        </a:p>
      </dsp:txBody>
      <dsp:txXfrm>
        <a:off x="4542120" y="2384999"/>
        <a:ext cx="1945370" cy="358198"/>
      </dsp:txXfrm>
    </dsp:sp>
    <dsp:sp modelId="{C7241176-9A45-4F21-AF4B-5DD612017A48}">
      <dsp:nvSpPr>
        <dsp:cNvPr id="0" name=""/>
        <dsp:cNvSpPr/>
      </dsp:nvSpPr>
      <dsp:spPr>
        <a:xfrm>
          <a:off x="4395694" y="3096868"/>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FDF6E40-822C-4C44-9B39-15AA4F5C9E58}">
      <dsp:nvSpPr>
        <dsp:cNvPr id="0" name=""/>
        <dsp:cNvSpPr/>
      </dsp:nvSpPr>
      <dsp:spPr>
        <a:xfrm>
          <a:off x="4542120" y="2994602"/>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Regular toileting</a:t>
          </a:r>
          <a:endParaRPr lang="en-US" sz="1600" kern="1200" dirty="0"/>
        </a:p>
      </dsp:txBody>
      <dsp:txXfrm>
        <a:off x="4542120" y="2994602"/>
        <a:ext cx="1945370" cy="358198"/>
      </dsp:txXfrm>
    </dsp:sp>
    <dsp:sp modelId="{C56396FD-CD84-496D-AEBE-9B54585F334C}">
      <dsp:nvSpPr>
        <dsp:cNvPr id="0" name=""/>
        <dsp:cNvSpPr/>
      </dsp:nvSpPr>
      <dsp:spPr>
        <a:xfrm>
          <a:off x="6592080" y="442087"/>
          <a:ext cx="2091795" cy="246093"/>
        </a:xfrm>
        <a:prstGeom prst="rect">
          <a:avLst/>
        </a:prstGeom>
        <a:solidFill>
          <a:schemeClr val="accent1">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BBEB74-0BA7-4DF2-8509-22CCA4B18E51}">
      <dsp:nvSpPr>
        <dsp:cNvPr id="0" name=""/>
        <dsp:cNvSpPr/>
      </dsp:nvSpPr>
      <dsp:spPr>
        <a:xfrm>
          <a:off x="6592080" y="534510"/>
          <a:ext cx="153670" cy="15367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820B80F-270B-4201-AE4D-398C41042A0C}">
      <dsp:nvSpPr>
        <dsp:cNvPr id="0" name=""/>
        <dsp:cNvSpPr/>
      </dsp:nvSpPr>
      <dsp:spPr>
        <a:xfrm>
          <a:off x="6592080" y="0"/>
          <a:ext cx="2091795" cy="442087"/>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Social</a:t>
          </a:r>
          <a:endParaRPr lang="en-US" sz="2400" kern="1200" dirty="0"/>
        </a:p>
      </dsp:txBody>
      <dsp:txXfrm>
        <a:off x="6592080" y="0"/>
        <a:ext cx="2091795" cy="442087"/>
      </dsp:txXfrm>
    </dsp:sp>
    <dsp:sp modelId="{2FC7CFB8-CE38-4FDE-9515-453970E3D0DA}">
      <dsp:nvSpPr>
        <dsp:cNvPr id="0" name=""/>
        <dsp:cNvSpPr/>
      </dsp:nvSpPr>
      <dsp:spPr>
        <a:xfrm>
          <a:off x="6592080" y="892712"/>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CBFFE0-8E3F-4B5B-8906-CB601E49074F}">
      <dsp:nvSpPr>
        <dsp:cNvPr id="0" name=""/>
        <dsp:cNvSpPr/>
      </dsp:nvSpPr>
      <dsp:spPr>
        <a:xfrm>
          <a:off x="6738506" y="790446"/>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Resident ‘bonding’</a:t>
          </a:r>
          <a:endParaRPr lang="en-US" sz="1600" kern="1200" dirty="0"/>
        </a:p>
      </dsp:txBody>
      <dsp:txXfrm>
        <a:off x="6738506" y="790446"/>
        <a:ext cx="1945370" cy="358198"/>
      </dsp:txXfrm>
    </dsp:sp>
    <dsp:sp modelId="{A4974F63-87A5-4C2C-B84F-A266370BB2D8}">
      <dsp:nvSpPr>
        <dsp:cNvPr id="0" name=""/>
        <dsp:cNvSpPr/>
      </dsp:nvSpPr>
      <dsp:spPr>
        <a:xfrm>
          <a:off x="6592080" y="1572869"/>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6D51EA-AF21-4D5B-AE4C-04DDB3F3E7C6}">
      <dsp:nvSpPr>
        <dsp:cNvPr id="0" name=""/>
        <dsp:cNvSpPr/>
      </dsp:nvSpPr>
      <dsp:spPr>
        <a:xfrm>
          <a:off x="6738506" y="1470601"/>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Separate multiple agitated clients</a:t>
          </a:r>
          <a:endParaRPr lang="en-US" sz="1600" kern="1200" dirty="0"/>
        </a:p>
      </dsp:txBody>
      <dsp:txXfrm>
        <a:off x="6738506" y="1470601"/>
        <a:ext cx="1945370" cy="358198"/>
      </dsp:txXfrm>
    </dsp:sp>
    <dsp:sp modelId="{35E53648-0E07-403E-8085-B0984AF7950F}">
      <dsp:nvSpPr>
        <dsp:cNvPr id="0" name=""/>
        <dsp:cNvSpPr/>
      </dsp:nvSpPr>
      <dsp:spPr>
        <a:xfrm>
          <a:off x="6592080" y="2159621"/>
          <a:ext cx="153667" cy="15366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873B52-F112-45AD-8BD8-158F6ABBD356}">
      <dsp:nvSpPr>
        <dsp:cNvPr id="0" name=""/>
        <dsp:cNvSpPr/>
      </dsp:nvSpPr>
      <dsp:spPr>
        <a:xfrm>
          <a:off x="6738506" y="2057401"/>
          <a:ext cx="1945370" cy="358198"/>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Separate those who often fight</a:t>
          </a:r>
          <a:endParaRPr lang="en-US" sz="1600" kern="1200" dirty="0"/>
        </a:p>
      </dsp:txBody>
      <dsp:txXfrm>
        <a:off x="6738506" y="2057401"/>
        <a:ext cx="1945370" cy="358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B049-9F73-457F-9F20-8EB0B276657E}">
      <dsp:nvSpPr>
        <dsp:cNvPr id="0" name=""/>
        <dsp:cNvSpPr/>
      </dsp:nvSpPr>
      <dsp:spPr>
        <a:xfrm>
          <a:off x="4207" y="0"/>
          <a:ext cx="4047703" cy="44069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INCREASES</a:t>
          </a:r>
          <a:endParaRPr lang="en-US" sz="5400" kern="1200" dirty="0"/>
        </a:p>
      </dsp:txBody>
      <dsp:txXfrm>
        <a:off x="4207" y="0"/>
        <a:ext cx="4047703" cy="1322070"/>
      </dsp:txXfrm>
    </dsp:sp>
    <dsp:sp modelId="{554CB775-4BED-4251-9DAF-902245317716}">
      <dsp:nvSpPr>
        <dsp:cNvPr id="0" name=""/>
        <dsp:cNvSpPr/>
      </dsp:nvSpPr>
      <dsp:spPr>
        <a:xfrm>
          <a:off x="408978" y="1322070"/>
          <a:ext cx="3238162" cy="2864485"/>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3980" tIns="70485" rIns="93980" bIns="70485" numCol="1" spcCol="1270" anchor="ctr" anchorCtr="0">
          <a:noAutofit/>
        </a:bodyPr>
        <a:lstStyle/>
        <a:p>
          <a:pPr lvl="0" algn="ctr" defTabSz="1644650">
            <a:lnSpc>
              <a:spcPct val="90000"/>
            </a:lnSpc>
            <a:spcBef>
              <a:spcPct val="0"/>
            </a:spcBef>
            <a:spcAft>
              <a:spcPct val="35000"/>
            </a:spcAft>
          </a:pPr>
          <a:r>
            <a:rPr lang="en-US" sz="3700" kern="1200" dirty="0" smtClean="0"/>
            <a:t>- Physical activity</a:t>
          </a:r>
        </a:p>
        <a:p>
          <a:pPr lvl="0" algn="ctr" defTabSz="1644650">
            <a:lnSpc>
              <a:spcPct val="90000"/>
            </a:lnSpc>
            <a:spcBef>
              <a:spcPct val="0"/>
            </a:spcBef>
            <a:spcAft>
              <a:spcPct val="35000"/>
            </a:spcAft>
          </a:pPr>
          <a:r>
            <a:rPr lang="en-US" sz="3700" kern="1200" dirty="0" smtClean="0"/>
            <a:t>- Motivation</a:t>
          </a:r>
        </a:p>
        <a:p>
          <a:pPr lvl="0" algn="ctr" defTabSz="1644650">
            <a:lnSpc>
              <a:spcPct val="90000"/>
            </a:lnSpc>
            <a:spcBef>
              <a:spcPct val="0"/>
            </a:spcBef>
            <a:spcAft>
              <a:spcPct val="35000"/>
            </a:spcAft>
          </a:pPr>
          <a:r>
            <a:rPr lang="en-US" sz="3700" kern="1200" dirty="0" smtClean="0"/>
            <a:t>- Participation</a:t>
          </a:r>
          <a:endParaRPr lang="en-US" sz="3700" kern="1200" dirty="0"/>
        </a:p>
      </dsp:txBody>
      <dsp:txXfrm>
        <a:off x="492876" y="1405968"/>
        <a:ext cx="3070366" cy="2696689"/>
      </dsp:txXfrm>
    </dsp:sp>
    <dsp:sp modelId="{391DCAEF-AFC8-4F6F-99D4-3B357AF5CD31}">
      <dsp:nvSpPr>
        <dsp:cNvPr id="0" name=""/>
        <dsp:cNvSpPr/>
      </dsp:nvSpPr>
      <dsp:spPr>
        <a:xfrm>
          <a:off x="4355488" y="0"/>
          <a:ext cx="4047703" cy="44069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DECREASES</a:t>
          </a:r>
          <a:endParaRPr lang="en-US" sz="5400" kern="1200" dirty="0"/>
        </a:p>
      </dsp:txBody>
      <dsp:txXfrm>
        <a:off x="4355488" y="0"/>
        <a:ext cx="4047703" cy="1322070"/>
      </dsp:txXfrm>
    </dsp:sp>
    <dsp:sp modelId="{0C2D9341-4188-4DBA-8BE9-2B64F643ADE3}">
      <dsp:nvSpPr>
        <dsp:cNvPr id="0" name=""/>
        <dsp:cNvSpPr/>
      </dsp:nvSpPr>
      <dsp:spPr>
        <a:xfrm>
          <a:off x="4760259" y="1322070"/>
          <a:ext cx="3238162" cy="2864485"/>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3980" tIns="70485" rIns="93980" bIns="70485" numCol="1" spcCol="1270" anchor="ctr" anchorCtr="0">
          <a:noAutofit/>
        </a:bodyPr>
        <a:lstStyle/>
        <a:p>
          <a:pPr lvl="0" algn="ctr" defTabSz="1644650">
            <a:lnSpc>
              <a:spcPct val="90000"/>
            </a:lnSpc>
            <a:spcBef>
              <a:spcPct val="0"/>
            </a:spcBef>
            <a:spcAft>
              <a:spcPct val="35000"/>
            </a:spcAft>
          </a:pPr>
          <a:r>
            <a:rPr lang="en-US" sz="3700" kern="1200" dirty="0" smtClean="0"/>
            <a:t>- Number of falls</a:t>
          </a:r>
          <a:endParaRPr lang="en-US" sz="3700" kern="1200" dirty="0"/>
        </a:p>
      </dsp:txBody>
      <dsp:txXfrm>
        <a:off x="4844157" y="1405968"/>
        <a:ext cx="3070366" cy="2696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59CA1-A380-4BD1-AD83-8EE0E366390F}">
      <dsp:nvSpPr>
        <dsp:cNvPr id="0" name=""/>
        <dsp:cNvSpPr/>
      </dsp:nvSpPr>
      <dsp:spPr>
        <a:xfrm>
          <a:off x="0" y="1322069"/>
          <a:ext cx="8407400" cy="17627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8B0E5-E852-47AC-BA8D-47DBBB138ABA}">
      <dsp:nvSpPr>
        <dsp:cNvPr id="0" name=""/>
        <dsp:cNvSpPr/>
      </dsp:nvSpPr>
      <dsp:spPr>
        <a:xfrm>
          <a:off x="3490" y="0"/>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Initial assess-</a:t>
          </a:r>
          <a:r>
            <a:rPr lang="en-US" sz="1600" b="1" kern="1200" dirty="0" err="1" smtClean="0"/>
            <a:t>ment</a:t>
          </a:r>
          <a:endParaRPr lang="en-US" sz="1600" b="1" kern="1200" dirty="0"/>
        </a:p>
      </dsp:txBody>
      <dsp:txXfrm>
        <a:off x="3490" y="0"/>
        <a:ext cx="1023420" cy="1762760"/>
      </dsp:txXfrm>
    </dsp:sp>
    <dsp:sp modelId="{ADEEAA06-43B1-483B-862E-87AC28B861C9}">
      <dsp:nvSpPr>
        <dsp:cNvPr id="0" name=""/>
        <dsp:cNvSpPr/>
      </dsp:nvSpPr>
      <dsp:spPr>
        <a:xfrm>
          <a:off x="294855"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D7D94-4AB2-449D-BB83-1A1C2ED78C98}">
      <dsp:nvSpPr>
        <dsp:cNvPr id="0" name=""/>
        <dsp:cNvSpPr/>
      </dsp:nvSpPr>
      <dsp:spPr>
        <a:xfrm>
          <a:off x="1078082" y="2644139"/>
          <a:ext cx="111213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Develop client programs</a:t>
          </a:r>
          <a:endParaRPr lang="en-US" sz="1600" b="1" kern="1200" dirty="0"/>
        </a:p>
      </dsp:txBody>
      <dsp:txXfrm>
        <a:off x="1078082" y="2644139"/>
        <a:ext cx="1112130" cy="1762760"/>
      </dsp:txXfrm>
    </dsp:sp>
    <dsp:sp modelId="{349FC707-6410-476C-926B-2563A1F85F2F}">
      <dsp:nvSpPr>
        <dsp:cNvPr id="0" name=""/>
        <dsp:cNvSpPr/>
      </dsp:nvSpPr>
      <dsp:spPr>
        <a:xfrm>
          <a:off x="1413802"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0BBF5-52F9-4450-A3F3-88ADCCF7186E}">
      <dsp:nvSpPr>
        <dsp:cNvPr id="0" name=""/>
        <dsp:cNvSpPr/>
      </dsp:nvSpPr>
      <dsp:spPr>
        <a:xfrm>
          <a:off x="2241383" y="0"/>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Start exercise program</a:t>
          </a:r>
          <a:endParaRPr lang="en-US" sz="1600" b="1" kern="1200" dirty="0"/>
        </a:p>
      </dsp:txBody>
      <dsp:txXfrm>
        <a:off x="2241383" y="0"/>
        <a:ext cx="1023420" cy="1762760"/>
      </dsp:txXfrm>
    </dsp:sp>
    <dsp:sp modelId="{84AE5E28-884C-460E-B5BD-EC9E26C68DA2}">
      <dsp:nvSpPr>
        <dsp:cNvPr id="0" name=""/>
        <dsp:cNvSpPr/>
      </dsp:nvSpPr>
      <dsp:spPr>
        <a:xfrm>
          <a:off x="2532748"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AEB0A-520E-49AB-8B3E-FC9118857958}">
      <dsp:nvSpPr>
        <dsp:cNvPr id="0" name=""/>
        <dsp:cNvSpPr/>
      </dsp:nvSpPr>
      <dsp:spPr>
        <a:xfrm>
          <a:off x="3315974" y="2644139"/>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6 mos. re-assessment</a:t>
          </a:r>
          <a:endParaRPr lang="en-US" sz="1600" b="1" kern="1200" dirty="0"/>
        </a:p>
      </dsp:txBody>
      <dsp:txXfrm>
        <a:off x="3315974" y="2644139"/>
        <a:ext cx="1023420" cy="1762760"/>
      </dsp:txXfrm>
    </dsp:sp>
    <dsp:sp modelId="{E4A178AC-64B0-47A3-8352-1558F660F32B}">
      <dsp:nvSpPr>
        <dsp:cNvPr id="0" name=""/>
        <dsp:cNvSpPr/>
      </dsp:nvSpPr>
      <dsp:spPr>
        <a:xfrm>
          <a:off x="3607340"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5965-EA6C-45EA-A0F4-E01C1B0E5F58}">
      <dsp:nvSpPr>
        <dsp:cNvPr id="0" name=""/>
        <dsp:cNvSpPr/>
      </dsp:nvSpPr>
      <dsp:spPr>
        <a:xfrm>
          <a:off x="4390566" y="0"/>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8 mos. re-assess-</a:t>
          </a:r>
          <a:r>
            <a:rPr lang="en-US" sz="1600" b="1" kern="1200" dirty="0" err="1" smtClean="0"/>
            <a:t>ment</a:t>
          </a:r>
          <a:endParaRPr lang="en-US" sz="1600" b="1" kern="1200" dirty="0"/>
        </a:p>
      </dsp:txBody>
      <dsp:txXfrm>
        <a:off x="4390566" y="0"/>
        <a:ext cx="1023420" cy="1762760"/>
      </dsp:txXfrm>
    </dsp:sp>
    <dsp:sp modelId="{B28BCDCC-1A3C-437F-AD6C-040134465821}">
      <dsp:nvSpPr>
        <dsp:cNvPr id="0" name=""/>
        <dsp:cNvSpPr/>
      </dsp:nvSpPr>
      <dsp:spPr>
        <a:xfrm>
          <a:off x="4681931"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4A60A-A935-4202-8E47-6B99294399B3}">
      <dsp:nvSpPr>
        <dsp:cNvPr id="0" name=""/>
        <dsp:cNvSpPr/>
      </dsp:nvSpPr>
      <dsp:spPr>
        <a:xfrm>
          <a:off x="5465157" y="2644139"/>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10 mos</a:t>
          </a:r>
          <a:r>
            <a:rPr lang="en-US" sz="1600" b="1" kern="1200" smtClean="0"/>
            <a:t>. reassess-ment</a:t>
          </a:r>
          <a:endParaRPr lang="en-US" sz="1600" b="1" kern="1200" dirty="0"/>
        </a:p>
      </dsp:txBody>
      <dsp:txXfrm>
        <a:off x="5465157" y="2644139"/>
        <a:ext cx="1023420" cy="1762760"/>
      </dsp:txXfrm>
    </dsp:sp>
    <dsp:sp modelId="{E732E610-7F1D-41A4-838C-9872BCCB24AB}">
      <dsp:nvSpPr>
        <dsp:cNvPr id="0" name=""/>
        <dsp:cNvSpPr/>
      </dsp:nvSpPr>
      <dsp:spPr>
        <a:xfrm>
          <a:off x="5756522"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00529-D767-4E10-BF1D-67B057178821}">
      <dsp:nvSpPr>
        <dsp:cNvPr id="0" name=""/>
        <dsp:cNvSpPr/>
      </dsp:nvSpPr>
      <dsp:spPr>
        <a:xfrm>
          <a:off x="6539748" y="0"/>
          <a:ext cx="1023420"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12 mos. final assess-</a:t>
          </a:r>
          <a:r>
            <a:rPr lang="en-US" sz="1600" b="1" kern="1200" dirty="0" err="1" smtClean="0"/>
            <a:t>ment</a:t>
          </a:r>
          <a:endParaRPr lang="en-US" sz="1600" b="1" kern="1200" dirty="0"/>
        </a:p>
      </dsp:txBody>
      <dsp:txXfrm>
        <a:off x="6539748" y="0"/>
        <a:ext cx="1023420" cy="1762760"/>
      </dsp:txXfrm>
    </dsp:sp>
    <dsp:sp modelId="{B2DDCA76-622D-4E46-8D92-B8B138A69A98}">
      <dsp:nvSpPr>
        <dsp:cNvPr id="0" name=""/>
        <dsp:cNvSpPr/>
      </dsp:nvSpPr>
      <dsp:spPr>
        <a:xfrm>
          <a:off x="6831114" y="1983105"/>
          <a:ext cx="440690" cy="4406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8216D-FE38-4331-8CA9-685BAF6A2C82}" type="datetimeFigureOut">
              <a:rPr lang="en-US" smtClean="0"/>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646F1-05CA-467B-AA3C-F8E9F7BD20FD}" type="slidenum">
              <a:rPr lang="en-US" smtClean="0"/>
              <a:t>‹#›</a:t>
            </a:fld>
            <a:endParaRPr lang="en-US"/>
          </a:p>
        </p:txBody>
      </p:sp>
    </p:spTree>
    <p:extLst>
      <p:ext uri="{BB962C8B-B14F-4D97-AF65-F5344CB8AC3E}">
        <p14:creationId xmlns:p14="http://schemas.microsoft.com/office/powerpoint/2010/main" val="67812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xerciseismedicin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four</a:t>
            </a:r>
            <a:r>
              <a:rPr lang="en-US" baseline="0" dirty="0" smtClean="0"/>
              <a:t> bullets refer to typically developing adults.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4</a:t>
            </a:fld>
            <a:endParaRPr lang="en-US"/>
          </a:p>
        </p:txBody>
      </p:sp>
    </p:spTree>
    <p:extLst>
      <p:ext uri="{BB962C8B-B14F-4D97-AF65-F5344CB8AC3E}">
        <p14:creationId xmlns:p14="http://schemas.microsoft.com/office/powerpoint/2010/main" val="144340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15</a:t>
            </a:fld>
            <a:endParaRPr lang="en-US"/>
          </a:p>
        </p:txBody>
      </p:sp>
    </p:spTree>
    <p:extLst>
      <p:ext uri="{BB962C8B-B14F-4D97-AF65-F5344CB8AC3E}">
        <p14:creationId xmlns:p14="http://schemas.microsoft.com/office/powerpoint/2010/main" val="295945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up</a:t>
            </a:r>
            <a:r>
              <a:rPr lang="en-US" baseline="0" dirty="0" smtClean="0"/>
              <a:t> exercise deviations document </a:t>
            </a:r>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17</a:t>
            </a:fld>
            <a:endParaRPr lang="en-US"/>
          </a:p>
        </p:txBody>
      </p:sp>
    </p:spTree>
    <p:extLst>
      <p:ext uri="{BB962C8B-B14F-4D97-AF65-F5344CB8AC3E}">
        <p14:creationId xmlns:p14="http://schemas.microsoft.com/office/powerpoint/2010/main" val="258320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is not meant</a:t>
            </a:r>
            <a:r>
              <a:rPr lang="en-US" baseline="0" dirty="0" smtClean="0"/>
              <a:t> to consume all of your time or all of the resident’s time.</a:t>
            </a:r>
          </a:p>
          <a:p>
            <a:r>
              <a:rPr lang="en-US" baseline="0" dirty="0" smtClean="0"/>
              <a:t>It should be done in place of their current exercise program.</a:t>
            </a:r>
          </a:p>
          <a:p>
            <a:r>
              <a:rPr lang="en-US" baseline="0" dirty="0" smtClean="0"/>
              <a:t>Remember, the time you guys invest as a team will significantly increase the resident’s long term functional abilities. </a:t>
            </a:r>
          </a:p>
          <a:p>
            <a:r>
              <a:rPr lang="en-US" baseline="0" dirty="0" smtClean="0"/>
              <a:t>If you are feeling overwhelmed or frustrated, please contact one of the lead therapists and express your concerns.</a:t>
            </a:r>
          </a:p>
          <a:p>
            <a:r>
              <a:rPr lang="en-US" baseline="0" dirty="0" smtClean="0"/>
              <a:t>As previously mentioned, having the staff’s support makes a world of difference. </a:t>
            </a:r>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18</a:t>
            </a:fld>
            <a:endParaRPr lang="en-US"/>
          </a:p>
        </p:txBody>
      </p:sp>
    </p:spTree>
    <p:extLst>
      <p:ext uri="{BB962C8B-B14F-4D97-AF65-F5344CB8AC3E}">
        <p14:creationId xmlns:p14="http://schemas.microsoft.com/office/powerpoint/2010/main" val="293591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folders</a:t>
            </a:r>
            <a:r>
              <a:rPr lang="en-US" baseline="0" dirty="0" smtClean="0"/>
              <a:t> are placed in a cabinet in the exercise room.</a:t>
            </a:r>
          </a:p>
          <a:p>
            <a:r>
              <a:rPr lang="en-US" baseline="0" dirty="0" smtClean="0"/>
              <a:t>Please use them on a </a:t>
            </a:r>
            <a:r>
              <a:rPr lang="en-US" i="1" baseline="0" dirty="0" smtClean="0"/>
              <a:t>daily </a:t>
            </a:r>
            <a:r>
              <a:rPr lang="en-US" i="0" baseline="0" dirty="0" smtClean="0"/>
              <a:t>basis to record exercise participation.</a:t>
            </a:r>
          </a:p>
          <a:p>
            <a:endParaRPr lang="en-US" i="0" baseline="0" dirty="0" smtClean="0"/>
          </a:p>
          <a:p>
            <a:r>
              <a:rPr lang="en-US" i="0" baseline="0" dirty="0" smtClean="0"/>
              <a:t>Each folder should be equipped with the following material:</a:t>
            </a:r>
          </a:p>
          <a:p>
            <a:pPr marL="171450" indent="-171450">
              <a:buFontTx/>
              <a:buChar char="-"/>
            </a:pPr>
            <a:r>
              <a:rPr lang="en-US" i="0" baseline="0" dirty="0" smtClean="0"/>
              <a:t>Resident’s specific exercise program</a:t>
            </a:r>
          </a:p>
          <a:p>
            <a:pPr marL="171450" indent="-171450">
              <a:buFontTx/>
              <a:buChar char="-"/>
            </a:pPr>
            <a:r>
              <a:rPr lang="en-US" i="0" baseline="0" dirty="0" smtClean="0"/>
              <a:t>Weekly log for recording exercises</a:t>
            </a:r>
          </a:p>
          <a:p>
            <a:pPr marL="171450" indent="-171450">
              <a:buFontTx/>
              <a:buChar char="-"/>
            </a:pPr>
            <a:r>
              <a:rPr lang="en-US" i="0" baseline="0" dirty="0" smtClean="0"/>
              <a:t>Welcome to the OEP/health concerns. </a:t>
            </a:r>
          </a:p>
        </p:txBody>
      </p:sp>
      <p:sp>
        <p:nvSpPr>
          <p:cNvPr id="4" name="Slide Number Placeholder 3"/>
          <p:cNvSpPr>
            <a:spLocks noGrp="1"/>
          </p:cNvSpPr>
          <p:nvPr>
            <p:ph type="sldNum" sz="quarter" idx="10"/>
          </p:nvPr>
        </p:nvSpPr>
        <p:spPr/>
        <p:txBody>
          <a:bodyPr/>
          <a:lstStyle/>
          <a:p>
            <a:fld id="{8F0646F1-05CA-467B-AA3C-F8E9F7BD20FD}" type="slidenum">
              <a:rPr lang="en-US" smtClean="0"/>
              <a:t>19</a:t>
            </a:fld>
            <a:endParaRPr lang="en-US"/>
          </a:p>
        </p:txBody>
      </p:sp>
    </p:spTree>
    <p:extLst>
      <p:ext uri="{BB962C8B-B14F-4D97-AF65-F5344CB8AC3E}">
        <p14:creationId xmlns:p14="http://schemas.microsoft.com/office/powerpoint/2010/main" val="255732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http://highachieversnetwork.com/wp-content/uploads/2012/05/TEAMWORK.jpg</a:t>
            </a:r>
          </a:p>
          <a:p>
            <a:endParaRPr lang="en-US" dirty="0" smtClean="0"/>
          </a:p>
          <a:p>
            <a:r>
              <a:rPr lang="en-US" dirty="0" smtClean="0"/>
              <a:t>We</a:t>
            </a:r>
            <a:r>
              <a:rPr lang="en-US" baseline="0" dirty="0" smtClean="0"/>
              <a:t> NEED to work together for the good of the residents. Please use the therapists as a support network, going to them with ANY questions or concerns. We truly want to help!</a:t>
            </a:r>
          </a:p>
          <a:p>
            <a:r>
              <a:rPr lang="en-US" baseline="0" dirty="0" smtClean="0"/>
              <a:t>Overall, this should be a good experience for YOU and the residents. </a:t>
            </a:r>
          </a:p>
          <a:p>
            <a:endParaRPr lang="en-US" baseline="0" dirty="0" smtClean="0"/>
          </a:p>
          <a:p>
            <a:r>
              <a:rPr lang="en-US" baseline="0" dirty="0" smtClean="0"/>
              <a:t>The work we are doing here has the potential to change care plans for adults with IDD around the world. </a:t>
            </a:r>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20</a:t>
            </a:fld>
            <a:endParaRPr lang="en-US"/>
          </a:p>
        </p:txBody>
      </p:sp>
    </p:spTree>
    <p:extLst>
      <p:ext uri="{BB962C8B-B14F-4D97-AF65-F5344CB8AC3E}">
        <p14:creationId xmlns:p14="http://schemas.microsoft.com/office/powerpoint/2010/main" val="28775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http://www.innovative-results.com/wp-content/uploads/2011/04/funny_granny.jpg</a:t>
            </a:r>
          </a:p>
          <a:p>
            <a:r>
              <a:rPr lang="en-US" dirty="0" smtClean="0">
                <a:solidFill>
                  <a:schemeClr val="tx1"/>
                </a:solidFill>
              </a:rPr>
              <a:t>http://www.sweatlikeapig.com/wp-content/uploads/2011/10/old-288x260.jpg</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8F0646F1-05CA-467B-AA3C-F8E9F7BD20FD}" type="slidenum">
              <a:rPr lang="en-US" smtClean="0"/>
              <a:t>22</a:t>
            </a:fld>
            <a:endParaRPr lang="en-US"/>
          </a:p>
        </p:txBody>
      </p:sp>
    </p:spTree>
    <p:extLst>
      <p:ext uri="{BB962C8B-B14F-4D97-AF65-F5344CB8AC3E}">
        <p14:creationId xmlns:p14="http://schemas.microsoft.com/office/powerpoint/2010/main" val="341597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5</a:t>
            </a:fld>
            <a:endParaRPr lang="en-US"/>
          </a:p>
        </p:txBody>
      </p:sp>
    </p:spTree>
    <p:extLst>
      <p:ext uri="{BB962C8B-B14F-4D97-AF65-F5344CB8AC3E}">
        <p14:creationId xmlns:p14="http://schemas.microsoft.com/office/powerpoint/2010/main" val="43080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 Physical Activity Guidelines for Americans 2008; Exercise is Medicine, 2014, </a:t>
            </a:r>
            <a:r>
              <a:rPr lang="en-US" dirty="0" smtClean="0">
                <a:hlinkClick r:id="rId3"/>
              </a:rPr>
              <a:t>http://exerciseismedicine.org</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 of adults with cognitive</a:t>
            </a:r>
            <a:r>
              <a:rPr lang="en-US" baseline="0" dirty="0" smtClean="0"/>
              <a:t> disabilities engage in no physical activity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6</a:t>
            </a:fld>
            <a:endParaRPr lang="en-US"/>
          </a:p>
        </p:txBody>
      </p:sp>
    </p:spTree>
    <p:extLst>
      <p:ext uri="{BB962C8B-B14F-4D97-AF65-F5344CB8AC3E}">
        <p14:creationId xmlns:p14="http://schemas.microsoft.com/office/powerpoint/2010/main" val="186800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Falls</a:t>
            </a:r>
            <a:r>
              <a:rPr lang="en-US" baseline="0" dirty="0" smtClean="0"/>
              <a:t> </a:t>
            </a:r>
            <a:r>
              <a:rPr lang="en-US" baseline="0" dirty="0" smtClean="0"/>
              <a:t>are the leading cause of injury, death, and hospital admission for adults &gt;65y.o. </a:t>
            </a:r>
          </a:p>
          <a:p>
            <a:endParaRPr lang="en-US" baseline="0" dirty="0" smtClean="0"/>
          </a:p>
          <a:p>
            <a:r>
              <a:rPr lang="en-US" baseline="0" dirty="0" smtClean="0"/>
              <a:t>Osteoporosis from medications and inactivity.</a:t>
            </a:r>
          </a:p>
          <a:p>
            <a:r>
              <a:rPr lang="en-US" baseline="0" dirty="0" smtClean="0"/>
              <a:t>Fractures.</a:t>
            </a:r>
          </a:p>
          <a:p>
            <a:r>
              <a:rPr lang="en-US" baseline="0" dirty="0" smtClean="0"/>
              <a:t>Stats </a:t>
            </a:r>
          </a:p>
        </p:txBody>
      </p:sp>
      <p:sp>
        <p:nvSpPr>
          <p:cNvPr id="4" name="Slide Number Placeholder 3"/>
          <p:cNvSpPr>
            <a:spLocks noGrp="1"/>
          </p:cNvSpPr>
          <p:nvPr>
            <p:ph type="sldNum" sz="quarter" idx="10"/>
          </p:nvPr>
        </p:nvSpPr>
        <p:spPr/>
        <p:txBody>
          <a:bodyPr/>
          <a:lstStyle/>
          <a:p>
            <a:fld id="{8F0646F1-05CA-467B-AA3C-F8E9F7BD20FD}" type="slidenum">
              <a:rPr lang="en-US" smtClean="0"/>
              <a:t>8</a:t>
            </a:fld>
            <a:endParaRPr lang="en-US"/>
          </a:p>
        </p:txBody>
      </p:sp>
    </p:spTree>
    <p:extLst>
      <p:ext uri="{BB962C8B-B14F-4D97-AF65-F5344CB8AC3E}">
        <p14:creationId xmlns:p14="http://schemas.microsoft.com/office/powerpoint/2010/main" val="41936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of adults with cognitive</a:t>
            </a:r>
            <a:r>
              <a:rPr lang="en-US" baseline="0" dirty="0" smtClean="0"/>
              <a:t> disabilities engage in no physical activity  </a:t>
            </a:r>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9</a:t>
            </a:fld>
            <a:endParaRPr lang="en-US"/>
          </a:p>
        </p:txBody>
      </p:sp>
    </p:spTree>
    <p:extLst>
      <p:ext uri="{BB962C8B-B14F-4D97-AF65-F5344CB8AC3E}">
        <p14:creationId xmlns:p14="http://schemas.microsoft.com/office/powerpoint/2010/main" val="406519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10</a:t>
            </a:fld>
            <a:endParaRPr lang="en-US"/>
          </a:p>
        </p:txBody>
      </p:sp>
    </p:spTree>
    <p:extLst>
      <p:ext uri="{BB962C8B-B14F-4D97-AF65-F5344CB8AC3E}">
        <p14:creationId xmlns:p14="http://schemas.microsoft.com/office/powerpoint/2010/main" val="138235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12</a:t>
            </a:fld>
            <a:endParaRPr lang="en-US"/>
          </a:p>
        </p:txBody>
      </p:sp>
    </p:spTree>
    <p:extLst>
      <p:ext uri="{BB962C8B-B14F-4D97-AF65-F5344CB8AC3E}">
        <p14:creationId xmlns:p14="http://schemas.microsoft.com/office/powerpoint/2010/main" val="182125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13</a:t>
            </a:fld>
            <a:endParaRPr lang="en-US"/>
          </a:p>
        </p:txBody>
      </p:sp>
    </p:spTree>
    <p:extLst>
      <p:ext uri="{BB962C8B-B14F-4D97-AF65-F5344CB8AC3E}">
        <p14:creationId xmlns:p14="http://schemas.microsoft.com/office/powerpoint/2010/main" val="424004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Traditional OEP protocol has a duration of 52 weeks. After performing a thorough assessment of the client’s strength and balance, the therapist will develop an individualized exercise program from a preselected group of exercises; the program will then be progressed over the year to ensure moderate challenge for making gains. Progression is determined by a combination of follow-up visits and phone calls. Clients are also to participate in a walking program as 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Mortality</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only does the OEP decrease falls, it is also associated with decrease mortality. A 2010 systematic review by Thomas et al. found that adults who participated in the OEP not only had less falls, but also became more physically active. These findings were then associated with a significant reduction in mortality rate (p=0.007).</a:t>
            </a:r>
            <a:r>
              <a:rPr lang="en-US" sz="1200" kern="1200" baseline="30000" dirty="0" smtClean="0">
                <a:solidFill>
                  <a:schemeClr val="tx1"/>
                </a:solidFill>
                <a:effectLst/>
                <a:latin typeface="+mn-lt"/>
                <a:ea typeface="+mn-ea"/>
                <a:cs typeface="+mn-cs"/>
              </a:rPr>
              <a:t>19</a:t>
            </a:r>
            <a:r>
              <a:rPr lang="en-US" sz="1200" kern="1200" dirty="0" smtClean="0">
                <a:solidFill>
                  <a:schemeClr val="tx1"/>
                </a:solidFill>
                <a:effectLst/>
                <a:latin typeface="+mn-lt"/>
                <a:ea typeface="+mn-ea"/>
                <a:cs typeface="+mn-cs"/>
              </a:rPr>
              <a:t> The CDC reports that annually, as of 2010, more than 21,000 older adults die from accidental falls. The same source states that every 29 minutes, an elderly adult passes away as the result of a fall.</a:t>
            </a:r>
            <a:r>
              <a:rPr lang="en-US" sz="1200" kern="1200" baseline="30000" dirty="0" smtClean="0">
                <a:solidFill>
                  <a:schemeClr val="tx1"/>
                </a:solidFill>
                <a:effectLst/>
                <a:latin typeface="+mn-lt"/>
                <a:ea typeface="+mn-ea"/>
                <a:cs typeface="+mn-cs"/>
              </a:rPr>
              <a:t>7,20</a:t>
            </a:r>
            <a:r>
              <a:rPr lang="en-US" sz="1200" kern="1200" dirty="0" smtClean="0">
                <a:solidFill>
                  <a:schemeClr val="tx1"/>
                </a:solidFill>
                <a:effectLst/>
                <a:latin typeface="+mn-lt"/>
                <a:ea typeface="+mn-ea"/>
                <a:cs typeface="+mn-cs"/>
              </a:rPr>
              <a:t> A program that can decrease these numbers should clearly be considered when choosing a falls prevention program.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F0646F1-05CA-467B-AA3C-F8E9F7BD20FD}" type="slidenum">
              <a:rPr lang="en-US" smtClean="0"/>
              <a:t>14</a:t>
            </a:fld>
            <a:endParaRPr lang="en-US"/>
          </a:p>
        </p:txBody>
      </p:sp>
    </p:spTree>
    <p:extLst>
      <p:ext uri="{BB962C8B-B14F-4D97-AF65-F5344CB8AC3E}">
        <p14:creationId xmlns:p14="http://schemas.microsoft.com/office/powerpoint/2010/main" val="179452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C33C7D5-6CA0-4554-8637-8A187082DB78}" type="datetimeFigureOut">
              <a:rPr lang="en-US" smtClean="0"/>
              <a:t>5/27/2014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3BB69E9-7676-4438-B106-33B5EA18CF5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3C7D5-6CA0-4554-8637-8A187082DB78}"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69E9-7676-4438-B106-33B5EA18CF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3C7D5-6CA0-4554-8637-8A187082DB78}"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3BB69E9-7676-4438-B106-33B5EA18CF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3C7D5-6CA0-4554-8637-8A187082DB78}"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69E9-7676-4438-B106-33B5EA18CF5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C33C7D5-6CA0-4554-8637-8A187082DB78}" type="datetimeFigureOut">
              <a:rPr lang="en-US" smtClean="0"/>
              <a:t>5/27/2014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3BB69E9-7676-4438-B106-33B5EA18CF5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33C7D5-6CA0-4554-8637-8A187082DB78}"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B69E9-7676-4438-B106-33B5EA18CF5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33C7D5-6CA0-4554-8637-8A187082DB78}"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B69E9-7676-4438-B106-33B5EA18CF5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33C7D5-6CA0-4554-8637-8A187082DB78}"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B69E9-7676-4438-B106-33B5EA18CF5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C33C7D5-6CA0-4554-8637-8A187082DB78}"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B69E9-7676-4438-B106-33B5EA18CF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3C7D5-6CA0-4554-8637-8A187082DB78}"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3BB69E9-7676-4438-B106-33B5EA18CF5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3C7D5-6CA0-4554-8637-8A187082DB78}"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B69E9-7676-4438-B106-33B5EA18CF5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C33C7D5-6CA0-4554-8637-8A187082DB78}" type="datetimeFigureOut">
              <a:rPr lang="en-US" smtClean="0"/>
              <a:t>5/27/2014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3BB69E9-7676-4438-B106-33B5EA18CF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homeandrecreationalsafety/Falls/data/cost-estimates.html" TargetMode="External"/><Relationship Id="rId2" Type="http://schemas.openxmlformats.org/officeDocument/2006/relationships/hyperlink" Target="http://www.cdc.gov/HomeandRecreationalSafety/Falls/adultfall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dc.gov/vitalsigns/disabilities/index.html?s_cid=cdc_homepage_whatsnew_0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029200"/>
            <a:ext cx="6172200" cy="1828800"/>
          </a:xfrm>
        </p:spPr>
        <p:txBody>
          <a:bodyPr>
            <a:normAutofit/>
          </a:bodyPr>
          <a:lstStyle/>
          <a:p>
            <a:pPr algn="ctr">
              <a:spcBef>
                <a:spcPts val="0"/>
              </a:spcBef>
            </a:pPr>
            <a:r>
              <a:rPr lang="en-US" dirty="0" smtClean="0"/>
              <a:t>By Cathryn Ghena, SPT</a:t>
            </a:r>
          </a:p>
          <a:p>
            <a:pPr algn="ctr">
              <a:spcBef>
                <a:spcPts val="0"/>
              </a:spcBef>
            </a:pPr>
            <a:r>
              <a:rPr lang="en-US" sz="1600" dirty="0" smtClean="0"/>
              <a:t>University of North Carolina-Chapel Hill</a:t>
            </a:r>
          </a:p>
          <a:p>
            <a:pPr algn="ctr">
              <a:spcBef>
                <a:spcPts val="0"/>
              </a:spcBef>
            </a:pPr>
            <a:r>
              <a:rPr lang="en-US" sz="1600" dirty="0" smtClean="0"/>
              <a:t>Department of Physical Therapy</a:t>
            </a:r>
          </a:p>
          <a:p>
            <a:pPr algn="ctr">
              <a:spcBef>
                <a:spcPts val="0"/>
              </a:spcBef>
            </a:pPr>
            <a:r>
              <a:rPr lang="en-US" sz="1600" dirty="0" smtClean="0"/>
              <a:t>Carolina Institute for Developmental Disabilities </a:t>
            </a:r>
            <a:endParaRPr lang="en-US" sz="1600" dirty="0"/>
          </a:p>
        </p:txBody>
      </p:sp>
      <p:sp>
        <p:nvSpPr>
          <p:cNvPr id="2" name="Title 1"/>
          <p:cNvSpPr>
            <a:spLocks noGrp="1"/>
          </p:cNvSpPr>
          <p:nvPr>
            <p:ph type="title"/>
          </p:nvPr>
        </p:nvSpPr>
        <p:spPr/>
        <p:txBody>
          <a:bodyPr/>
          <a:lstStyle/>
          <a:p>
            <a:r>
              <a:rPr lang="en-US" sz="4400" dirty="0" smtClean="0"/>
              <a:t>RSI Fall Reduction</a:t>
            </a:r>
            <a:br>
              <a:rPr lang="en-US" sz="4400" dirty="0" smtClean="0"/>
            </a:br>
            <a:r>
              <a:rPr lang="en-US" sz="4400" i="1" dirty="0" smtClean="0"/>
              <a:t>Staff Training  </a:t>
            </a:r>
            <a:endParaRPr lang="en-US" sz="4400" i="1" dirty="0"/>
          </a:p>
        </p:txBody>
      </p:sp>
      <p:pic>
        <p:nvPicPr>
          <p:cNvPr id="4" name="Picture 2" descr="https://si0.twimg.com/profile_images/1420386268/PTLogo1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724400"/>
            <a:ext cx="1862137"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62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Strategies to limit falls</a:t>
            </a:r>
            <a:endParaRPr lang="en-US" dirty="0"/>
          </a:p>
        </p:txBody>
      </p:sp>
      <p:graphicFrame>
        <p:nvGraphicFramePr>
          <p:cNvPr id="5" name="Diagram 4"/>
          <p:cNvGraphicFramePr/>
          <p:nvPr>
            <p:extLst>
              <p:ext uri="{D42A27DB-BD31-4B8C-83A1-F6EECF244321}">
                <p14:modId xmlns:p14="http://schemas.microsoft.com/office/powerpoint/2010/main" val="1278323800"/>
              </p:ext>
            </p:extLst>
          </p:nvPr>
        </p:nvGraphicFramePr>
        <p:xfrm>
          <a:off x="228600" y="19050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8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 residents</a:t>
            </a:r>
          </a:p>
          <a:p>
            <a:pPr marL="45720" indent="0">
              <a:buNone/>
            </a:pPr>
            <a:endParaRPr lang="en-US" dirty="0" smtClean="0"/>
          </a:p>
          <a:p>
            <a:r>
              <a:rPr lang="en-US" dirty="0" smtClean="0"/>
              <a:t>Average age: 63 years old. </a:t>
            </a:r>
          </a:p>
          <a:p>
            <a:endParaRPr lang="en-US" i="1" dirty="0" smtClean="0"/>
          </a:p>
          <a:p>
            <a:r>
              <a:rPr lang="en-US" dirty="0" smtClean="0"/>
              <a:t>Diagnoses: seizure disorder, cerebral palsy, Down syndrome, anxiety, depression, incontinence, vision loss, obesity</a:t>
            </a:r>
          </a:p>
          <a:p>
            <a:endParaRPr lang="en-US" dirty="0" smtClean="0"/>
          </a:p>
          <a:p>
            <a:r>
              <a:rPr lang="en-US" dirty="0" smtClean="0"/>
              <a:t>13 falls in 8 months</a:t>
            </a:r>
          </a:p>
          <a:p>
            <a:endParaRPr lang="en-US" dirty="0" smtClean="0"/>
          </a:p>
          <a:p>
            <a:r>
              <a:rPr lang="en-US" dirty="0" smtClean="0"/>
              <a:t>Injuries: broke ribs, punctured lungs, </a:t>
            </a:r>
          </a:p>
          <a:p>
            <a:pPr marL="365760" lvl="1" indent="0">
              <a:buNone/>
            </a:pPr>
            <a:r>
              <a:rPr lang="en-US" sz="2000" dirty="0" smtClean="0"/>
              <a:t>broken arm, stitches </a:t>
            </a:r>
            <a:endParaRPr lang="en-US" sz="2000" dirty="0"/>
          </a:p>
        </p:txBody>
      </p:sp>
      <p:sp>
        <p:nvSpPr>
          <p:cNvPr id="3" name="Title 2"/>
          <p:cNvSpPr>
            <a:spLocks noGrp="1"/>
          </p:cNvSpPr>
          <p:nvPr>
            <p:ph type="title"/>
          </p:nvPr>
        </p:nvSpPr>
        <p:spPr/>
        <p:txBody>
          <a:bodyPr/>
          <a:lstStyle/>
          <a:p>
            <a:r>
              <a:rPr lang="en-US" dirty="0" smtClean="0"/>
              <a:t>Spring Glen</a:t>
            </a:r>
            <a:endParaRPr lang="en-US" dirty="0"/>
          </a:p>
        </p:txBody>
      </p:sp>
      <p:pic>
        <p:nvPicPr>
          <p:cNvPr id="2050" name="Picture 2" descr="C:\Users\Cathryn\AppData\Local\Microsoft\Windows\Temporary Internet Files\Content.IE5\446W8QVP\MC9002871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046145"/>
            <a:ext cx="1954040" cy="258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19551200"/>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Staff </a:t>
            </a:r>
            <a:r>
              <a:rPr lang="en-US" dirty="0" smtClean="0"/>
              <a:t>Role</a:t>
            </a:r>
            <a:endParaRPr lang="en-US" dirty="0"/>
          </a:p>
        </p:txBody>
      </p:sp>
      <p:sp>
        <p:nvSpPr>
          <p:cNvPr id="4" name="TextBox 3"/>
          <p:cNvSpPr txBox="1"/>
          <p:nvPr/>
        </p:nvSpPr>
        <p:spPr>
          <a:xfrm>
            <a:off x="8153400" y="6348115"/>
            <a:ext cx="1371600" cy="307777"/>
          </a:xfrm>
          <a:prstGeom prst="rect">
            <a:avLst/>
          </a:prstGeom>
          <a:noFill/>
        </p:spPr>
        <p:txBody>
          <a:bodyPr wrap="square" rtlCol="0">
            <a:spAutoFit/>
          </a:bodyPr>
          <a:lstStyle/>
          <a:p>
            <a:r>
              <a:rPr lang="en-US" sz="1400" dirty="0" smtClean="0">
                <a:solidFill>
                  <a:schemeClr val="bg1"/>
                </a:solidFill>
              </a:rPr>
              <a:t>11, 12</a:t>
            </a:r>
            <a:endParaRPr lang="en-US" sz="1400" dirty="0">
              <a:solidFill>
                <a:schemeClr val="bg1"/>
              </a:solidFill>
            </a:endParaRPr>
          </a:p>
        </p:txBody>
      </p:sp>
    </p:spTree>
    <p:extLst>
      <p:ext uri="{BB962C8B-B14F-4D97-AF65-F5344CB8AC3E}">
        <p14:creationId xmlns:p14="http://schemas.microsoft.com/office/powerpoint/2010/main" val="421542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Questions/Concerns</a:t>
            </a:r>
            <a:endParaRPr lang="en-US" i="1" dirty="0"/>
          </a:p>
        </p:txBody>
      </p:sp>
      <p:pic>
        <p:nvPicPr>
          <p:cNvPr id="1027" name="Picture 3" descr="C:\Users\Cathryn\AppData\Local\Microsoft\Windows\Temporary Internet Files\Content.IE5\1GB5FFQG\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600199"/>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3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304800"/>
            <a:ext cx="1600201" cy="6248400"/>
          </a:xfrm>
        </p:spPr>
        <p:txBody>
          <a:bodyPr vert="vert270">
            <a:noAutofit/>
          </a:bodyPr>
          <a:lstStyle/>
          <a:p>
            <a:pPr algn="ctr"/>
            <a:r>
              <a:rPr lang="en-US" sz="8800" dirty="0" smtClean="0"/>
              <a:t>What is it? </a:t>
            </a:r>
            <a:endParaRPr lang="en-US" sz="8800" dirty="0"/>
          </a:p>
        </p:txBody>
      </p:sp>
      <p:sp>
        <p:nvSpPr>
          <p:cNvPr id="3" name="Title 2"/>
          <p:cNvSpPr>
            <a:spLocks noGrp="1"/>
          </p:cNvSpPr>
          <p:nvPr>
            <p:ph type="title"/>
          </p:nvPr>
        </p:nvSpPr>
        <p:spPr/>
        <p:txBody>
          <a:bodyPr/>
          <a:lstStyle/>
          <a:p>
            <a:r>
              <a:rPr lang="en-US" dirty="0" smtClean="0"/>
              <a:t>The modified </a:t>
            </a:r>
            <a:r>
              <a:rPr lang="en-US" dirty="0" err="1" smtClean="0"/>
              <a:t>otago</a:t>
            </a:r>
            <a:r>
              <a:rPr lang="en-US" dirty="0" smtClean="0"/>
              <a:t> Exercise program</a:t>
            </a:r>
            <a:endParaRPr lang="en-US" dirty="0"/>
          </a:p>
        </p:txBody>
      </p:sp>
      <p:sp>
        <p:nvSpPr>
          <p:cNvPr id="4" name="TextBox 3"/>
          <p:cNvSpPr txBox="1"/>
          <p:nvPr/>
        </p:nvSpPr>
        <p:spPr>
          <a:xfrm>
            <a:off x="8534400" y="6348115"/>
            <a:ext cx="1371600" cy="307777"/>
          </a:xfrm>
          <a:prstGeom prst="rect">
            <a:avLst/>
          </a:prstGeom>
          <a:noFill/>
        </p:spPr>
        <p:txBody>
          <a:bodyPr wrap="square" rtlCol="0">
            <a:spAutoFit/>
          </a:bodyPr>
          <a:lstStyle/>
          <a:p>
            <a:r>
              <a:rPr lang="en-US" sz="1400" dirty="0" smtClean="0">
                <a:solidFill>
                  <a:schemeClr val="bg1"/>
                </a:solidFill>
              </a:rPr>
              <a:t>13</a:t>
            </a:r>
            <a:endParaRPr lang="en-US" sz="1400" dirty="0">
              <a:solidFill>
                <a:schemeClr val="bg1"/>
              </a:solidFill>
            </a:endParaRPr>
          </a:p>
        </p:txBody>
      </p:sp>
    </p:spTree>
    <p:extLst>
      <p:ext uri="{BB962C8B-B14F-4D97-AF65-F5344CB8AC3E}">
        <p14:creationId xmlns:p14="http://schemas.microsoft.com/office/powerpoint/2010/main" val="62347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OEP Overview </a:t>
            </a:r>
            <a:endParaRPr lang="en-US" dirty="0"/>
          </a:p>
        </p:txBody>
      </p:sp>
      <p:sp>
        <p:nvSpPr>
          <p:cNvPr id="5" name="Content Placeholder 4"/>
          <p:cNvSpPr>
            <a:spLocks noGrp="1"/>
          </p:cNvSpPr>
          <p:nvPr>
            <p:ph idx="1"/>
          </p:nvPr>
        </p:nvSpPr>
        <p:spPr/>
        <p:txBody>
          <a:bodyPr/>
          <a:lstStyle/>
          <a:p>
            <a:r>
              <a:rPr lang="en-US" sz="2800" dirty="0" smtClean="0"/>
              <a:t>One year exercise program</a:t>
            </a:r>
          </a:p>
          <a:p>
            <a:pPr lvl="1"/>
            <a:r>
              <a:rPr lang="en-US" sz="2400" dirty="0" smtClean="0"/>
              <a:t>Warm up</a:t>
            </a:r>
          </a:p>
          <a:p>
            <a:pPr lvl="1"/>
            <a:r>
              <a:rPr lang="en-US" sz="2400" dirty="0" smtClean="0"/>
              <a:t>Strengthening</a:t>
            </a:r>
          </a:p>
          <a:p>
            <a:pPr lvl="1"/>
            <a:r>
              <a:rPr lang="en-US" sz="2400" dirty="0" smtClean="0"/>
              <a:t>Balance</a:t>
            </a:r>
          </a:p>
          <a:p>
            <a:pPr lvl="1"/>
            <a:r>
              <a:rPr lang="en-US" sz="2400" dirty="0" smtClean="0"/>
              <a:t>Walking</a:t>
            </a:r>
          </a:p>
        </p:txBody>
      </p:sp>
      <p:grpSp>
        <p:nvGrpSpPr>
          <p:cNvPr id="8" name="Group 7"/>
          <p:cNvGrpSpPr/>
          <p:nvPr/>
        </p:nvGrpSpPr>
        <p:grpSpPr>
          <a:xfrm>
            <a:off x="2735709" y="4712281"/>
            <a:ext cx="1607691" cy="1383719"/>
            <a:chOff x="4632531" y="1828800"/>
            <a:chExt cx="2722418" cy="2343150"/>
          </a:xfrm>
        </p:grpSpPr>
        <p:sp>
          <p:nvSpPr>
            <p:cNvPr id="9" name="Rounded Rectangle 8"/>
            <p:cNvSpPr/>
            <p:nvPr/>
          </p:nvSpPr>
          <p:spPr>
            <a:xfrm>
              <a:off x="4632531" y="1828800"/>
              <a:ext cx="27224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STRENGTH</a:t>
              </a:r>
            </a:p>
            <a:p>
              <a:pPr algn="ctr"/>
              <a:endParaRPr lang="en-US" dirty="0"/>
            </a:p>
            <a:p>
              <a:pPr algn="ctr"/>
              <a:endParaRPr lang="en-US" dirty="0"/>
            </a:p>
            <a:p>
              <a:pPr algn="ctr"/>
              <a:endParaRPr lang="en-US" dirty="0" smtClean="0"/>
            </a:p>
            <a:p>
              <a:pPr algn="ctr"/>
              <a:endParaRPr lang="en-US" dirty="0" smtClean="0"/>
            </a:p>
          </p:txBody>
        </p:sp>
        <p:pic>
          <p:nvPicPr>
            <p:cNvPr id="10" name="Picture 2" descr="C:\Users\Cathryn\AppData\Local\Microsoft\Windows\Temporary Internet Files\Content.IE5\JN99L7Q5\MC9003891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324" y="2220118"/>
              <a:ext cx="1715414" cy="1948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850509" y="4710364"/>
            <a:ext cx="1607691" cy="1383719"/>
            <a:chOff x="4632531" y="4281252"/>
            <a:chExt cx="2722417" cy="2343150"/>
          </a:xfrm>
        </p:grpSpPr>
        <p:sp>
          <p:nvSpPr>
            <p:cNvPr id="12" name="Rounded Rectangle 11"/>
            <p:cNvSpPr/>
            <p:nvPr/>
          </p:nvSpPr>
          <p:spPr>
            <a:xfrm>
              <a:off x="4632531" y="4281252"/>
              <a:ext cx="2722417"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WALKING</a:t>
              </a:r>
            </a:p>
            <a:p>
              <a:pPr algn="ctr"/>
              <a:endParaRPr lang="en-US" dirty="0" smtClean="0"/>
            </a:p>
            <a:p>
              <a:pPr algn="ctr"/>
              <a:endParaRPr lang="en-US" dirty="0"/>
            </a:p>
            <a:p>
              <a:pPr algn="ctr"/>
              <a:endParaRPr lang="en-US" dirty="0" smtClean="0"/>
            </a:p>
            <a:p>
              <a:pPr algn="ctr"/>
              <a:endParaRPr lang="en-US" dirty="0" smtClean="0"/>
            </a:p>
          </p:txBody>
        </p:sp>
        <p:pic>
          <p:nvPicPr>
            <p:cNvPr id="13" name="Picture 3" descr="C:\Users\Cathryn\AppData\Local\Microsoft\Windows\Temporary Internet Files\Content.IE5\JN99L7Q5\MC9001572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6685" y="4738842"/>
              <a:ext cx="1334110" cy="18068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79311" y="4698866"/>
            <a:ext cx="1697689" cy="1383719"/>
            <a:chOff x="1600200" y="4281252"/>
            <a:chExt cx="2874818" cy="2343150"/>
          </a:xfrm>
        </p:grpSpPr>
        <p:sp>
          <p:nvSpPr>
            <p:cNvPr id="15" name="Rounded Rectangle 14"/>
            <p:cNvSpPr/>
            <p:nvPr/>
          </p:nvSpPr>
          <p:spPr>
            <a:xfrm>
              <a:off x="1600200" y="4281252"/>
              <a:ext cx="28748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BALANCE</a:t>
              </a: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834" y="4772058"/>
              <a:ext cx="1365702" cy="1773638"/>
            </a:xfrm>
            <a:prstGeom prst="rect">
              <a:avLst/>
            </a:prstGeom>
          </p:spPr>
        </p:pic>
      </p:grpSp>
      <p:grpSp>
        <p:nvGrpSpPr>
          <p:cNvPr id="17" name="Group 16"/>
          <p:cNvGrpSpPr/>
          <p:nvPr/>
        </p:nvGrpSpPr>
        <p:grpSpPr>
          <a:xfrm>
            <a:off x="533400" y="4698866"/>
            <a:ext cx="1697689" cy="1383719"/>
            <a:chOff x="1600200" y="1828800"/>
            <a:chExt cx="2874818" cy="2343150"/>
          </a:xfrm>
        </p:grpSpPr>
        <p:sp>
          <p:nvSpPr>
            <p:cNvPr id="18" name="Rounded Rectangle 17"/>
            <p:cNvSpPr/>
            <p:nvPr/>
          </p:nvSpPr>
          <p:spPr>
            <a:xfrm>
              <a:off x="1600200" y="1828800"/>
              <a:ext cx="28748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0900" y="2303896"/>
              <a:ext cx="1833418" cy="1833418"/>
            </a:xfrm>
            <a:prstGeom prst="rect">
              <a:avLst/>
            </a:prstGeom>
          </p:spPr>
        </p:pic>
      </p:grpSp>
    </p:spTree>
    <p:extLst>
      <p:ext uri="{BB962C8B-B14F-4D97-AF65-F5344CB8AC3E}">
        <p14:creationId xmlns:p14="http://schemas.microsoft.com/office/powerpoint/2010/main" val="75515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755340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9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Exercises </a:t>
            </a:r>
            <a:endParaRPr lang="en-US" dirty="0"/>
          </a:p>
        </p:txBody>
      </p:sp>
      <p:grpSp>
        <p:nvGrpSpPr>
          <p:cNvPr id="11" name="Group 10"/>
          <p:cNvGrpSpPr/>
          <p:nvPr/>
        </p:nvGrpSpPr>
        <p:grpSpPr>
          <a:xfrm>
            <a:off x="1600200" y="1828800"/>
            <a:ext cx="5754749" cy="4795602"/>
            <a:chOff x="2213264" y="2108984"/>
            <a:chExt cx="5754749" cy="4795602"/>
          </a:xfrm>
        </p:grpSpPr>
        <p:sp>
          <p:nvSpPr>
            <p:cNvPr id="13" name="Rounded Rectangle 12"/>
            <p:cNvSpPr/>
            <p:nvPr/>
          </p:nvSpPr>
          <p:spPr>
            <a:xfrm>
              <a:off x="5245595" y="2108984"/>
              <a:ext cx="27224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STRENGTH</a:t>
              </a:r>
            </a:p>
            <a:p>
              <a:pPr algn="ctr"/>
              <a:endParaRPr lang="en-US" sz="3200" dirty="0"/>
            </a:p>
            <a:p>
              <a:pPr algn="ctr"/>
              <a:endParaRPr lang="en-US" sz="3200" dirty="0"/>
            </a:p>
            <a:p>
              <a:pPr algn="ctr"/>
              <a:endParaRPr lang="en-US" sz="3200" dirty="0" smtClean="0"/>
            </a:p>
            <a:p>
              <a:pPr algn="ctr"/>
              <a:endParaRPr lang="en-US" sz="3200" dirty="0" smtClean="0"/>
            </a:p>
          </p:txBody>
        </p:sp>
        <p:sp>
          <p:nvSpPr>
            <p:cNvPr id="15" name="Rounded Rectangle 14"/>
            <p:cNvSpPr/>
            <p:nvPr/>
          </p:nvSpPr>
          <p:spPr>
            <a:xfrm>
              <a:off x="5245595" y="4561436"/>
              <a:ext cx="2722417"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WALKING</a:t>
              </a:r>
            </a:p>
            <a:p>
              <a:pPr algn="ctr"/>
              <a:endParaRPr lang="en-US" sz="3200" dirty="0" smtClean="0"/>
            </a:p>
            <a:p>
              <a:pPr algn="ctr"/>
              <a:endParaRPr lang="en-US" sz="3200" dirty="0"/>
            </a:p>
            <a:p>
              <a:pPr algn="ctr"/>
              <a:endParaRPr lang="en-US" sz="3200" dirty="0" smtClean="0"/>
            </a:p>
            <a:p>
              <a:pPr algn="ctr"/>
              <a:endParaRPr lang="en-US" sz="3200" dirty="0" smtClean="0"/>
            </a:p>
          </p:txBody>
        </p:sp>
        <p:sp>
          <p:nvSpPr>
            <p:cNvPr id="14" name="Rounded Rectangle 13"/>
            <p:cNvSpPr/>
            <p:nvPr/>
          </p:nvSpPr>
          <p:spPr>
            <a:xfrm>
              <a:off x="2213264" y="4561436"/>
              <a:ext cx="28748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BALANCE</a:t>
              </a:r>
              <a:endParaRPr lang="en-US" sz="3200" dirty="0"/>
            </a:p>
            <a:p>
              <a:pPr algn="ctr"/>
              <a:endParaRPr lang="en-US" sz="3200" dirty="0" smtClean="0"/>
            </a:p>
            <a:p>
              <a:pPr algn="ctr"/>
              <a:endParaRPr lang="en-US" sz="3200" dirty="0"/>
            </a:p>
            <a:p>
              <a:pPr algn="ctr"/>
              <a:endParaRPr lang="en-US" sz="3200" dirty="0" smtClean="0"/>
            </a:p>
            <a:p>
              <a:pPr algn="ctr"/>
              <a:endParaRPr lang="en-US" sz="3200" dirty="0" smtClean="0"/>
            </a:p>
          </p:txBody>
        </p:sp>
        <p:pic>
          <p:nvPicPr>
            <p:cNvPr id="1026" name="Picture 2" descr="C:\Users\Cathryn\AppData\Local\Microsoft\Windows\Temporary Internet Files\Content.IE5\JN99L7Q5\MC9003891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388" y="2500302"/>
              <a:ext cx="1715414" cy="19485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thryn\AppData\Local\Microsoft\Windows\Temporary Internet Files\Content.IE5\JN99L7Q5\MC9001572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749" y="5019026"/>
              <a:ext cx="1334110" cy="18068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3000" b="100000" l="4762" r="100000"/>
                      </a14:imgEffect>
                    </a14:imgLayer>
                  </a14:imgProps>
                </a:ext>
                <a:ext uri="{28A0092B-C50C-407E-A947-70E740481C1C}">
                  <a14:useLocalDpi xmlns:a14="http://schemas.microsoft.com/office/drawing/2010/main" val="0"/>
                </a:ext>
              </a:extLst>
            </a:blip>
            <a:stretch>
              <a:fillRect/>
            </a:stretch>
          </p:blipFill>
          <p:spPr>
            <a:xfrm>
              <a:off x="3053898" y="5052242"/>
              <a:ext cx="1365702" cy="1773638"/>
            </a:xfrm>
            <a:prstGeom prst="rect">
              <a:avLst/>
            </a:prstGeom>
          </p:spPr>
        </p:pic>
        <p:sp>
          <p:nvSpPr>
            <p:cNvPr id="10" name="Rounded Rectangle 9"/>
            <p:cNvSpPr/>
            <p:nvPr/>
          </p:nvSpPr>
          <p:spPr>
            <a:xfrm>
              <a:off x="2213264" y="2108984"/>
              <a:ext cx="2874818" cy="234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WARM UP</a:t>
              </a:r>
              <a:endParaRPr lang="en-US" sz="3200" dirty="0"/>
            </a:p>
            <a:p>
              <a:pPr algn="ctr"/>
              <a:endParaRPr lang="en-US" sz="3200" dirty="0" smtClean="0"/>
            </a:p>
            <a:p>
              <a:pPr algn="ctr"/>
              <a:endParaRPr lang="en-US" sz="3200" dirty="0"/>
            </a:p>
            <a:p>
              <a:pPr algn="ctr"/>
              <a:endParaRPr lang="en-US" sz="3200" dirty="0" smtClean="0"/>
            </a:p>
            <a:p>
              <a:pPr algn="ctr"/>
              <a:endParaRPr lang="en-US" sz="3200" dirty="0" smtClean="0"/>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33964" y="2584080"/>
              <a:ext cx="1833418" cy="1833418"/>
            </a:xfrm>
            <a:prstGeom prst="rect">
              <a:avLst/>
            </a:prstGeom>
          </p:spPr>
        </p:pic>
      </p:grpSp>
    </p:spTree>
    <p:extLst>
      <p:ext uri="{BB962C8B-B14F-4D97-AF65-F5344CB8AC3E}">
        <p14:creationId xmlns:p14="http://schemas.microsoft.com/office/powerpoint/2010/main" val="31256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Is there enough time???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590800"/>
            <a:ext cx="2009775" cy="2258174"/>
          </a:xfrm>
          <a:prstGeom prst="rect">
            <a:avLst/>
          </a:prstGeom>
        </p:spPr>
      </p:pic>
    </p:spTree>
    <p:extLst>
      <p:ext uri="{BB962C8B-B14F-4D97-AF65-F5344CB8AC3E}">
        <p14:creationId xmlns:p14="http://schemas.microsoft.com/office/powerpoint/2010/main" val="3663438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Exercise Folder </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501" t="10497" r="3475" b="11489"/>
          <a:stretch/>
        </p:blipFill>
        <p:spPr>
          <a:xfrm>
            <a:off x="417146" y="2007139"/>
            <a:ext cx="3077089" cy="3555461"/>
          </a:xfrm>
          <a:prstGeom prst="rect">
            <a:avLst/>
          </a:prstGeom>
          <a:ln w="28575">
            <a:solidFill>
              <a:schemeClr val="tx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0801" t="5694" r="5729" b="7503"/>
          <a:stretch/>
        </p:blipFill>
        <p:spPr>
          <a:xfrm>
            <a:off x="4133449" y="2130030"/>
            <a:ext cx="4172351" cy="3254231"/>
          </a:xfrm>
          <a:prstGeom prst="rect">
            <a:avLst/>
          </a:prstGeom>
          <a:ln w="28575">
            <a:solidFill>
              <a:schemeClr val="tx1"/>
            </a:solidFill>
          </a:ln>
        </p:spPr>
      </p:pic>
    </p:spTree>
    <p:extLst>
      <p:ext uri="{BB962C8B-B14F-4D97-AF65-F5344CB8AC3E}">
        <p14:creationId xmlns:p14="http://schemas.microsoft.com/office/powerpoint/2010/main" val="398612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fontScale="92500" lnSpcReduction="10000"/>
          </a:bodyPr>
          <a:lstStyle/>
          <a:p>
            <a:r>
              <a:rPr lang="en-US" sz="2400" dirty="0" smtClean="0"/>
              <a:t>Display ability to answer the following questions about </a:t>
            </a:r>
            <a:r>
              <a:rPr lang="en-US" sz="2400" b="1" u="sng" dirty="0" smtClean="0"/>
              <a:t>falls</a:t>
            </a:r>
            <a:r>
              <a:rPr lang="en-US" sz="2400" dirty="0" smtClean="0"/>
              <a:t>:</a:t>
            </a:r>
          </a:p>
          <a:p>
            <a:pPr lvl="1"/>
            <a:r>
              <a:rPr lang="en-US" sz="2000" i="1" dirty="0" smtClean="0"/>
              <a:t>What </a:t>
            </a:r>
            <a:r>
              <a:rPr lang="en-US" sz="2000" b="1" i="1" dirty="0" smtClean="0"/>
              <a:t>CAUSES </a:t>
            </a:r>
            <a:r>
              <a:rPr lang="en-US" sz="2000" i="1" dirty="0" smtClean="0"/>
              <a:t>a client to fall?</a:t>
            </a:r>
          </a:p>
          <a:p>
            <a:pPr lvl="1"/>
            <a:r>
              <a:rPr lang="en-US" sz="2000" i="1" dirty="0" smtClean="0"/>
              <a:t>What are the </a:t>
            </a:r>
            <a:r>
              <a:rPr lang="en-US" sz="2000" b="1" i="1" dirty="0" smtClean="0"/>
              <a:t>RISKS </a:t>
            </a:r>
            <a:r>
              <a:rPr lang="en-US" sz="2000" i="1" dirty="0" smtClean="0"/>
              <a:t>associated with falling? </a:t>
            </a:r>
          </a:p>
          <a:p>
            <a:pPr lvl="1"/>
            <a:r>
              <a:rPr lang="en-US" sz="2000" i="1" dirty="0" smtClean="0"/>
              <a:t>How can we </a:t>
            </a:r>
            <a:r>
              <a:rPr lang="en-US" sz="2000" b="1" i="1" dirty="0" smtClean="0"/>
              <a:t>PREVENT </a:t>
            </a:r>
            <a:r>
              <a:rPr lang="en-US" sz="2000" i="1" dirty="0" smtClean="0"/>
              <a:t>a fall from happening?</a:t>
            </a:r>
          </a:p>
          <a:p>
            <a:pPr marL="365760" lvl="1" indent="0">
              <a:buNone/>
            </a:pPr>
            <a:endParaRPr lang="en-US" sz="2000" i="1" dirty="0" smtClean="0"/>
          </a:p>
          <a:p>
            <a:r>
              <a:rPr lang="en-US" sz="2400" dirty="0" smtClean="0"/>
              <a:t>Display understanding of </a:t>
            </a:r>
            <a:r>
              <a:rPr lang="en-US" sz="2400" dirty="0" err="1" smtClean="0"/>
              <a:t>Otago</a:t>
            </a:r>
            <a:r>
              <a:rPr lang="en-US" sz="2400" dirty="0" smtClean="0"/>
              <a:t> Exercise Program </a:t>
            </a:r>
            <a:r>
              <a:rPr lang="en-US" sz="2400" b="1" u="sng" dirty="0" smtClean="0"/>
              <a:t>protocol </a:t>
            </a:r>
          </a:p>
          <a:p>
            <a:endParaRPr lang="en-US" sz="2400" dirty="0" smtClean="0"/>
          </a:p>
          <a:p>
            <a:r>
              <a:rPr lang="en-US" sz="2400" dirty="0" smtClean="0"/>
              <a:t>Demonstrate all </a:t>
            </a:r>
            <a:r>
              <a:rPr lang="en-US" sz="2400" b="1" u="sng" dirty="0" smtClean="0"/>
              <a:t>exercises</a:t>
            </a:r>
            <a:r>
              <a:rPr lang="en-US" sz="2400" dirty="0" smtClean="0"/>
              <a:t> of the </a:t>
            </a:r>
            <a:r>
              <a:rPr lang="en-US" sz="2400" dirty="0" err="1" smtClean="0"/>
              <a:t>Otago</a:t>
            </a:r>
            <a:r>
              <a:rPr lang="en-US" sz="2400" dirty="0" smtClean="0"/>
              <a:t> Exercise Program, including ability to </a:t>
            </a:r>
            <a:r>
              <a:rPr lang="en-US" sz="2400" b="1" u="sng" dirty="0" smtClean="0"/>
              <a:t>recognize common errors </a:t>
            </a:r>
          </a:p>
          <a:p>
            <a:endParaRPr lang="en-US" sz="2400" dirty="0" smtClean="0"/>
          </a:p>
          <a:p>
            <a:r>
              <a:rPr lang="en-US" sz="2400" dirty="0" smtClean="0"/>
              <a:t>Display understanding of how/when to use </a:t>
            </a:r>
            <a:r>
              <a:rPr lang="en-US" sz="2400" b="1" u="sng" dirty="0" smtClean="0"/>
              <a:t>patient exercise folder </a:t>
            </a:r>
          </a:p>
          <a:p>
            <a:pPr marL="45720" indent="0">
              <a:buNone/>
            </a:pPr>
            <a:endParaRPr lang="en-US" dirty="0"/>
          </a:p>
          <a:p>
            <a:endParaRPr lang="en-US" dirty="0" smtClean="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9425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070" r="9070"/>
          <a:stretch>
            <a:fillRect/>
          </a:stretch>
        </p:blipFill>
        <p:spPr/>
      </p:pic>
      <p:sp>
        <p:nvSpPr>
          <p:cNvPr id="4" name="Title 3"/>
          <p:cNvSpPr>
            <a:spLocks noGrp="1"/>
          </p:cNvSpPr>
          <p:nvPr>
            <p:ph type="title"/>
          </p:nvPr>
        </p:nvSpPr>
        <p:spPr>
          <a:xfrm>
            <a:off x="7162800" y="460248"/>
            <a:ext cx="1676400" cy="4111752"/>
          </a:xfrm>
        </p:spPr>
        <p:txBody>
          <a:bodyPr/>
          <a:lstStyle/>
          <a:p>
            <a:pPr algn="ctr"/>
            <a:r>
              <a:rPr lang="en-US" sz="2800" dirty="0" smtClean="0">
                <a:solidFill>
                  <a:schemeClr val="accent1"/>
                </a:solidFill>
              </a:rPr>
              <a:t>We are here to help </a:t>
            </a:r>
            <a:r>
              <a:rPr lang="en-US" sz="2800" i="1" dirty="0" smtClean="0">
                <a:solidFill>
                  <a:schemeClr val="accent1"/>
                </a:solidFill>
              </a:rPr>
              <a:t>you</a:t>
            </a:r>
            <a:r>
              <a:rPr lang="en-US" sz="2800" dirty="0" smtClean="0">
                <a:solidFill>
                  <a:schemeClr val="accent1"/>
                </a:solidFill>
              </a:rPr>
              <a:t> and </a:t>
            </a:r>
            <a:r>
              <a:rPr lang="en-US" sz="2800" i="1" dirty="0" smtClean="0">
                <a:solidFill>
                  <a:schemeClr val="accent1"/>
                </a:solidFill>
              </a:rPr>
              <a:t>the client. </a:t>
            </a:r>
            <a:endParaRPr lang="en-US" sz="2800" i="1" dirty="0">
              <a:solidFill>
                <a:schemeClr val="accent1"/>
              </a:solidFill>
            </a:endParaRPr>
          </a:p>
        </p:txBody>
      </p:sp>
    </p:spTree>
    <p:extLst>
      <p:ext uri="{BB962C8B-B14F-4D97-AF65-F5344CB8AC3E}">
        <p14:creationId xmlns:p14="http://schemas.microsoft.com/office/powerpoint/2010/main" val="1702554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Title 2"/>
          <p:cNvSpPr>
            <a:spLocks noGrp="1"/>
          </p:cNvSpPr>
          <p:nvPr>
            <p:ph type="title"/>
          </p:nvPr>
        </p:nvSpPr>
        <p:spPr>
          <a:xfrm>
            <a:off x="-76200" y="990600"/>
            <a:ext cx="6324600" cy="1645920"/>
          </a:xfrm>
        </p:spPr>
        <p:txBody>
          <a:bodyPr/>
          <a:lstStyle/>
          <a:p>
            <a:r>
              <a:rPr lang="en-US" dirty="0" smtClean="0"/>
              <a:t>Training Contract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409" r="10859"/>
          <a:stretch/>
        </p:blipFill>
        <p:spPr>
          <a:xfrm rot="16200000">
            <a:off x="1695804" y="2952398"/>
            <a:ext cx="3694996" cy="2971801"/>
          </a:xfrm>
          <a:prstGeom prst="rect">
            <a:avLst/>
          </a:prstGeom>
          <a:ln w="28575">
            <a:solidFill>
              <a:schemeClr val="tx1"/>
            </a:solidFill>
          </a:ln>
        </p:spPr>
      </p:pic>
    </p:spTree>
    <p:extLst>
      <p:ext uri="{BB962C8B-B14F-4D97-AF65-F5344CB8AC3E}">
        <p14:creationId xmlns:p14="http://schemas.microsoft.com/office/powerpoint/2010/main" val="1141252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187" y="4038600"/>
            <a:ext cx="6324600" cy="1645920"/>
          </a:xfrm>
        </p:spPr>
        <p:txBody>
          <a:bodyPr/>
          <a:lstStyle/>
          <a:p>
            <a:r>
              <a:rPr lang="en-US" sz="5400" dirty="0" smtClean="0">
                <a:effectLst>
                  <a:outerShdw blurRad="38100" dist="38100" dir="2700000" algn="tl">
                    <a:srgbClr val="000000">
                      <a:alpha val="43137"/>
                    </a:srgbClr>
                  </a:outerShdw>
                </a:effectLst>
              </a:rPr>
              <a:t>Questions?</a:t>
            </a:r>
            <a:endParaRPr lang="en-US" sz="54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87" y="312187"/>
            <a:ext cx="2739213" cy="395501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674" t="4671" r="27216" b="16581"/>
          <a:stretch/>
        </p:blipFill>
        <p:spPr>
          <a:xfrm>
            <a:off x="7010400" y="3581400"/>
            <a:ext cx="1981200" cy="3124200"/>
          </a:xfrm>
          <a:prstGeom prst="rect">
            <a:avLst/>
          </a:prstGeom>
        </p:spPr>
      </p:pic>
    </p:spTree>
    <p:extLst>
      <p:ext uri="{BB962C8B-B14F-4D97-AF65-F5344CB8AC3E}">
        <p14:creationId xmlns:p14="http://schemas.microsoft.com/office/powerpoint/2010/main" val="1744840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07893" cy="4757929"/>
          </a:xfrm>
        </p:spPr>
        <p:txBody>
          <a:bodyPr>
            <a:normAutofit fontScale="25000" lnSpcReduction="20000"/>
          </a:bodyPr>
          <a:lstStyle/>
          <a:p>
            <a:pPr marL="45720" lvl="0" indent="0">
              <a:lnSpc>
                <a:spcPct val="120000"/>
              </a:lnSpc>
              <a:buNone/>
            </a:pPr>
            <a:r>
              <a:rPr lang="en-US" sz="4400" dirty="0" smtClean="0"/>
              <a:t>1. Falls </a:t>
            </a:r>
            <a:r>
              <a:rPr lang="en-US" sz="4400" dirty="0"/>
              <a:t>among older adults: An overview. Centers for Disease Control and Prevention Web site. </a:t>
            </a:r>
            <a:r>
              <a:rPr lang="en-US" sz="4400" u="sng" dirty="0">
                <a:hlinkClick r:id="rId2"/>
              </a:rPr>
              <a:t>http://www.cdc.gov/HomeandRecreationalSafety/Falls/adultfalls.html</a:t>
            </a:r>
            <a:r>
              <a:rPr lang="en-US" sz="4400" dirty="0"/>
              <a:t>. Published 2013. Updated 2013. Accessed March 3, 2014. </a:t>
            </a:r>
          </a:p>
          <a:p>
            <a:pPr marL="45720" lvl="0" indent="0">
              <a:lnSpc>
                <a:spcPct val="120000"/>
              </a:lnSpc>
              <a:buNone/>
            </a:pPr>
            <a:endParaRPr lang="en-US" sz="4400" dirty="0" smtClean="0"/>
          </a:p>
          <a:p>
            <a:pPr marL="45720" lvl="0" indent="0">
              <a:lnSpc>
                <a:spcPct val="120000"/>
              </a:lnSpc>
              <a:buNone/>
            </a:pPr>
            <a:r>
              <a:rPr lang="en-US" sz="4400" dirty="0" smtClean="0"/>
              <a:t>2. Cost </a:t>
            </a:r>
            <a:r>
              <a:rPr lang="en-US" sz="4400" dirty="0"/>
              <a:t>of fall injuries in older persons in the united states. Centers for Disease Control and Prevention Web site. </a:t>
            </a:r>
            <a:r>
              <a:rPr lang="en-US" sz="4400" u="sng" dirty="0">
                <a:hlinkClick r:id="rId3"/>
              </a:rPr>
              <a:t>http://www.cdc.gov/homeandrecreationalsafety/Falls/data/cost-estimates.html</a:t>
            </a:r>
            <a:r>
              <a:rPr lang="en-US" sz="4400" dirty="0"/>
              <a:t>. Published September 26, 2011. Updated 2011. Accessed May, 2014. </a:t>
            </a:r>
          </a:p>
          <a:p>
            <a:pPr marL="45720" lvl="0" indent="0">
              <a:lnSpc>
                <a:spcPct val="120000"/>
              </a:lnSpc>
              <a:buNone/>
            </a:pPr>
            <a:endParaRPr lang="en-US" sz="4400" dirty="0" smtClean="0"/>
          </a:p>
          <a:p>
            <a:pPr marL="45720" lvl="0" indent="0">
              <a:lnSpc>
                <a:spcPct val="120000"/>
              </a:lnSpc>
              <a:buNone/>
            </a:pPr>
            <a:r>
              <a:rPr lang="en-US" sz="4400" dirty="0" smtClean="0"/>
              <a:t>3. </a:t>
            </a:r>
            <a:r>
              <a:rPr lang="en-US" sz="4400" dirty="0" err="1" smtClean="0"/>
              <a:t>Smulders</a:t>
            </a:r>
            <a:r>
              <a:rPr lang="en-US" sz="4400" dirty="0" smtClean="0"/>
              <a:t> </a:t>
            </a:r>
            <a:r>
              <a:rPr lang="en-US" sz="4400" dirty="0"/>
              <a:t>E, </a:t>
            </a:r>
            <a:r>
              <a:rPr lang="en-US" sz="4400" dirty="0" err="1"/>
              <a:t>Enkelaar</a:t>
            </a:r>
            <a:r>
              <a:rPr lang="en-US" sz="4400" dirty="0"/>
              <a:t> L, </a:t>
            </a:r>
            <a:r>
              <a:rPr lang="en-US" sz="4400" dirty="0" err="1"/>
              <a:t>Weerdesteyn</a:t>
            </a:r>
            <a:r>
              <a:rPr lang="en-US" sz="4400" dirty="0"/>
              <a:t> V, </a:t>
            </a:r>
            <a:r>
              <a:rPr lang="en-US" sz="4400" dirty="0" err="1"/>
              <a:t>Geurts</a:t>
            </a:r>
            <a:r>
              <a:rPr lang="en-US" sz="4400" dirty="0"/>
              <a:t> AC, van </a:t>
            </a:r>
            <a:r>
              <a:rPr lang="en-US" sz="4400" dirty="0" err="1"/>
              <a:t>Schrojenstein</a:t>
            </a:r>
            <a:r>
              <a:rPr lang="en-US" sz="4400" dirty="0"/>
              <a:t> </a:t>
            </a:r>
            <a:r>
              <a:rPr lang="en-US" sz="4400" dirty="0" err="1"/>
              <a:t>Lantman</a:t>
            </a:r>
            <a:r>
              <a:rPr lang="en-US" sz="4400" dirty="0"/>
              <a:t>-de </a:t>
            </a:r>
            <a:r>
              <a:rPr lang="en-US" sz="4400" dirty="0" err="1"/>
              <a:t>Valk</a:t>
            </a:r>
            <a:r>
              <a:rPr lang="en-US" sz="4400" dirty="0"/>
              <a:t> H. Falls in older persons with intellectual disabilities: Fall rate, circumstances and consequences. </a:t>
            </a:r>
            <a:r>
              <a:rPr lang="en-US" sz="4400" i="1" dirty="0"/>
              <a:t>J Intellect </a:t>
            </a:r>
            <a:r>
              <a:rPr lang="en-US" sz="4400" i="1" dirty="0" err="1"/>
              <a:t>Disabil</a:t>
            </a:r>
            <a:r>
              <a:rPr lang="en-US" sz="4400" i="1" dirty="0"/>
              <a:t> Res</a:t>
            </a:r>
            <a:r>
              <a:rPr lang="en-US" sz="4400" dirty="0"/>
              <a:t>. 2013;57(12):1173-1182. </a:t>
            </a:r>
            <a:r>
              <a:rPr lang="en-US" sz="4400" dirty="0" err="1"/>
              <a:t>doi</a:t>
            </a:r>
            <a:r>
              <a:rPr lang="en-US" sz="4400" dirty="0"/>
              <a:t>: 10.1111/j.1365-2788.2012.01643.x; 10.1111/j.1365-2788.2012.01643.x. </a:t>
            </a:r>
          </a:p>
          <a:p>
            <a:pPr marL="45720" lvl="0" indent="0">
              <a:lnSpc>
                <a:spcPct val="120000"/>
              </a:lnSpc>
              <a:buNone/>
            </a:pPr>
            <a:endParaRPr lang="en-US" sz="4400" dirty="0" smtClean="0"/>
          </a:p>
          <a:p>
            <a:pPr marL="45720" lvl="0" indent="0">
              <a:lnSpc>
                <a:spcPct val="120000"/>
              </a:lnSpc>
              <a:buNone/>
            </a:pPr>
            <a:r>
              <a:rPr lang="en-US" sz="4400" dirty="0" smtClean="0"/>
              <a:t>4. Hale </a:t>
            </a:r>
            <a:r>
              <a:rPr lang="en-US" sz="4400" dirty="0"/>
              <a:t>L, Bray A, </a:t>
            </a:r>
            <a:r>
              <a:rPr lang="en-US" sz="4400" dirty="0" err="1"/>
              <a:t>Littmann</a:t>
            </a:r>
            <a:r>
              <a:rPr lang="en-US" sz="4400" dirty="0"/>
              <a:t> A. Assessing the balance capabilities of people with profound intellectual disabilities who have experienced a fall. </a:t>
            </a:r>
            <a:r>
              <a:rPr lang="en-US" sz="4400" i="1" dirty="0"/>
              <a:t>Journal of Intellectual Disability Research</a:t>
            </a:r>
            <a:r>
              <a:rPr lang="en-US" sz="4400" dirty="0"/>
              <a:t>. 2007;51(4):260-268. </a:t>
            </a:r>
            <a:r>
              <a:rPr lang="en-US" sz="4400" dirty="0" err="1"/>
              <a:t>doi</a:t>
            </a:r>
            <a:r>
              <a:rPr lang="en-US" sz="4400" dirty="0"/>
              <a:t>: 10.1111/j.1365-2788.2006.00873.x. </a:t>
            </a:r>
          </a:p>
          <a:p>
            <a:pPr marL="45720" lvl="0" indent="0">
              <a:lnSpc>
                <a:spcPct val="120000"/>
              </a:lnSpc>
              <a:buNone/>
            </a:pPr>
            <a:endParaRPr lang="en-US" sz="4400" dirty="0" smtClean="0"/>
          </a:p>
          <a:p>
            <a:pPr marL="45720" lvl="0" indent="0">
              <a:lnSpc>
                <a:spcPct val="120000"/>
              </a:lnSpc>
              <a:buNone/>
            </a:pPr>
            <a:r>
              <a:rPr lang="en-US" sz="4400" dirty="0" smtClean="0"/>
              <a:t>5. Cox </a:t>
            </a:r>
            <a:r>
              <a:rPr lang="en-US" sz="4400" dirty="0"/>
              <a:t>CR, Clemson L, </a:t>
            </a:r>
            <a:r>
              <a:rPr lang="en-US" sz="4400" dirty="0" err="1"/>
              <a:t>Stancliffe</a:t>
            </a:r>
            <a:r>
              <a:rPr lang="en-US" sz="4400" dirty="0"/>
              <a:t> RJ, </a:t>
            </a:r>
            <a:r>
              <a:rPr lang="en-US" sz="4400" dirty="0" err="1"/>
              <a:t>Durvasula</a:t>
            </a:r>
            <a:r>
              <a:rPr lang="en-US" sz="4400" dirty="0"/>
              <a:t> S, Sherrington C. Incidence of and risk factors for falls among adults with an intellectual disability. </a:t>
            </a:r>
            <a:r>
              <a:rPr lang="en-US" sz="4400" i="1" dirty="0"/>
              <a:t>J Intellect </a:t>
            </a:r>
            <a:r>
              <a:rPr lang="en-US" sz="4400" i="1" dirty="0" err="1"/>
              <a:t>Disabil</a:t>
            </a:r>
            <a:r>
              <a:rPr lang="en-US" sz="4400" i="1" dirty="0"/>
              <a:t> Res</a:t>
            </a:r>
            <a:r>
              <a:rPr lang="en-US" sz="4400" dirty="0"/>
              <a:t>. 2010;54(12):1045-1057. </a:t>
            </a:r>
            <a:r>
              <a:rPr lang="en-US" sz="4400" dirty="0" err="1"/>
              <a:t>doi</a:t>
            </a:r>
            <a:r>
              <a:rPr lang="en-US" sz="4400" dirty="0"/>
              <a:t>: 10.1111/j.1365-2788.2010.01333.x; 10.1111/j.1365-2788.2010.01333.x. </a:t>
            </a:r>
          </a:p>
          <a:p>
            <a:pPr marL="45720" lvl="0" indent="0">
              <a:lnSpc>
                <a:spcPct val="120000"/>
              </a:lnSpc>
              <a:buNone/>
            </a:pPr>
            <a:endParaRPr lang="en-US" sz="4400" dirty="0" smtClean="0"/>
          </a:p>
          <a:p>
            <a:pPr marL="45720" lvl="0" indent="0">
              <a:lnSpc>
                <a:spcPct val="120000"/>
              </a:lnSpc>
              <a:buNone/>
            </a:pPr>
            <a:r>
              <a:rPr lang="en-US" sz="4400" dirty="0" smtClean="0"/>
              <a:t>6. </a:t>
            </a:r>
            <a:r>
              <a:rPr lang="en-US" sz="4400" dirty="0" err="1" smtClean="0"/>
              <a:t>Ollendick</a:t>
            </a:r>
            <a:r>
              <a:rPr lang="en-US" sz="4400" dirty="0"/>
              <a:t>, K.; </a:t>
            </a:r>
            <a:r>
              <a:rPr lang="en-US" sz="4400" dirty="0" err="1"/>
              <a:t>Wilfley</a:t>
            </a:r>
            <a:r>
              <a:rPr lang="en-US" sz="4400" dirty="0"/>
              <a:t>, L.; Noonan, C.; Scales, M; Scow, S.; Brown, L. Identification of Incidence, Risk Factors, and Causes of Falls in Individuals with Intellectual and Developmental Disabilities. Division of Physical Therapy and Carolina Institute for Developmental Disabilities, University of North Carolina-Chapel Hill. Poster Presentation at: Combined Sections Meeting of the American Physical Therapy Association; February 4, 2014; Las Vegas, Nevada</a:t>
            </a:r>
            <a:r>
              <a:rPr lang="en-US" sz="4400" dirty="0" smtClean="0"/>
              <a:t>.</a:t>
            </a:r>
          </a:p>
          <a:p>
            <a:pPr marL="45720" lvl="0" indent="0">
              <a:lnSpc>
                <a:spcPct val="120000"/>
              </a:lnSpc>
              <a:buNone/>
            </a:pPr>
            <a:endParaRPr lang="en-US" sz="4400" dirty="0" smtClean="0"/>
          </a:p>
          <a:p>
            <a:pPr marL="502920" indent="-457200">
              <a:lnSpc>
                <a:spcPct val="120000"/>
              </a:lnSpc>
              <a:buFont typeface="+mj-lt"/>
              <a:buAutoNum type="arabicPeriod"/>
            </a:pPr>
            <a:endParaRPr lang="en-US" dirty="0"/>
          </a:p>
        </p:txBody>
      </p:sp>
      <p:sp>
        <p:nvSpPr>
          <p:cNvPr id="4" name="Title 3"/>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908300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0999" y="1719070"/>
            <a:ext cx="8407893" cy="4834129"/>
          </a:xfrm>
        </p:spPr>
        <p:txBody>
          <a:bodyPr>
            <a:noAutofit/>
          </a:bodyPr>
          <a:lstStyle/>
          <a:p>
            <a:pPr marL="45720" indent="0">
              <a:buNone/>
            </a:pPr>
            <a:r>
              <a:rPr lang="en-US" sz="1100" dirty="0"/>
              <a:t>7. Vital signs: Adults with disabilities. Centers for Disease Control and Prevention Web site. </a:t>
            </a:r>
            <a:r>
              <a:rPr lang="en-US" sz="1100" u="sng" dirty="0">
                <a:hlinkClick r:id="rId2"/>
              </a:rPr>
              <a:t>http://www.cdc.gov/vitalsigns/disabilities/index.html?s_cid=cdc_homepage_whatsnew_002</a:t>
            </a:r>
            <a:r>
              <a:rPr lang="en-US" sz="1100" dirty="0"/>
              <a:t>. Published May 2014. Updated 2014. Accessed May, 2014.</a:t>
            </a:r>
          </a:p>
          <a:p>
            <a:pPr marL="45720" lvl="0" indent="0">
              <a:buNone/>
            </a:pPr>
            <a:endParaRPr lang="en-US" sz="1100" dirty="0" smtClean="0"/>
          </a:p>
          <a:p>
            <a:pPr marL="45720" lvl="0" indent="0">
              <a:buNone/>
            </a:pPr>
            <a:r>
              <a:rPr lang="en-US" sz="1100" dirty="0" smtClean="0"/>
              <a:t>8. Finlayson </a:t>
            </a:r>
            <a:r>
              <a:rPr lang="en-US" sz="1100" dirty="0"/>
              <a:t>J, Morrison J, Jackson A, </a:t>
            </a:r>
            <a:r>
              <a:rPr lang="en-US" sz="1100" dirty="0" err="1"/>
              <a:t>Mantry</a:t>
            </a:r>
            <a:r>
              <a:rPr lang="en-US" sz="1100" dirty="0"/>
              <a:t> D, Cooper SA. Injuries, falls and accidents among adults with intellectual disabilities. prospective cohort study. </a:t>
            </a:r>
            <a:r>
              <a:rPr lang="en-US" sz="1100" i="1" dirty="0"/>
              <a:t>J Intellect </a:t>
            </a:r>
            <a:r>
              <a:rPr lang="en-US" sz="1100" i="1" dirty="0" err="1"/>
              <a:t>Disabil</a:t>
            </a:r>
            <a:r>
              <a:rPr lang="en-US" sz="1100" i="1" dirty="0"/>
              <a:t> Res</a:t>
            </a:r>
            <a:r>
              <a:rPr lang="en-US" sz="1100" dirty="0"/>
              <a:t>. 2010;54(11):966-980. </a:t>
            </a:r>
            <a:r>
              <a:rPr lang="en-US" sz="1100" dirty="0" err="1"/>
              <a:t>doi</a:t>
            </a:r>
            <a:r>
              <a:rPr lang="en-US" sz="1100" dirty="0"/>
              <a:t>: 10.1111/j.1365-2788.2010.01319.x; 10.1111/j.1365-2788.2010.01319.x. </a:t>
            </a:r>
            <a:endParaRPr lang="en-US" sz="1100" dirty="0" smtClean="0"/>
          </a:p>
          <a:p>
            <a:pPr marL="45720" lvl="0" indent="0">
              <a:buNone/>
            </a:pPr>
            <a:endParaRPr lang="en-US" sz="1100" dirty="0" smtClean="0"/>
          </a:p>
          <a:p>
            <a:pPr marL="45720" lvl="0" indent="0">
              <a:buNone/>
            </a:pPr>
            <a:r>
              <a:rPr lang="en-US" sz="1100" dirty="0" smtClean="0"/>
              <a:t>9. Browner </a:t>
            </a:r>
            <a:r>
              <a:rPr lang="en-US" sz="1100" dirty="0"/>
              <a:t>WS, Pressman AR, </a:t>
            </a:r>
            <a:r>
              <a:rPr lang="en-US" sz="1100" dirty="0" err="1"/>
              <a:t>Nevitt</a:t>
            </a:r>
            <a:r>
              <a:rPr lang="en-US" sz="1100" dirty="0"/>
              <a:t> MC, Cummings SR. Mortality following fractures in older women. the study of osteoporotic fractures. </a:t>
            </a:r>
            <a:r>
              <a:rPr lang="en-US" sz="1100" i="1" dirty="0"/>
              <a:t>Arch Intern Med</a:t>
            </a:r>
            <a:r>
              <a:rPr lang="en-US" sz="1100" dirty="0"/>
              <a:t>. 1996;156(14):1521-1525. </a:t>
            </a:r>
          </a:p>
          <a:p>
            <a:pPr marL="45720" lvl="0" indent="0">
              <a:buNone/>
            </a:pPr>
            <a:endParaRPr lang="en-US" sz="1100" dirty="0" smtClean="0"/>
          </a:p>
          <a:p>
            <a:pPr marL="45720" lvl="0" indent="0">
              <a:buNone/>
            </a:pPr>
            <a:r>
              <a:rPr lang="en-US" sz="1100" dirty="0" smtClean="0"/>
              <a:t>10. Thomas </a:t>
            </a:r>
            <a:r>
              <a:rPr lang="en-US" sz="1100" dirty="0"/>
              <a:t>S, Mackintosh S, </a:t>
            </a:r>
            <a:r>
              <a:rPr lang="en-US" sz="1100" dirty="0" err="1"/>
              <a:t>Halbert</a:t>
            </a:r>
            <a:r>
              <a:rPr lang="en-US" sz="1100" dirty="0"/>
              <a:t> J. Does the '</a:t>
            </a:r>
            <a:r>
              <a:rPr lang="en-US" sz="1100" dirty="0" err="1"/>
              <a:t>otago</a:t>
            </a:r>
            <a:r>
              <a:rPr lang="en-US" sz="1100" dirty="0"/>
              <a:t> exercise </a:t>
            </a:r>
            <a:r>
              <a:rPr lang="en-US" sz="1100" dirty="0" err="1"/>
              <a:t>programme</a:t>
            </a:r>
            <a:r>
              <a:rPr lang="en-US" sz="1100" dirty="0"/>
              <a:t>' reduce mortality and falls in older adults?: A systematic review and meta-analysis. </a:t>
            </a:r>
            <a:r>
              <a:rPr lang="en-US" sz="1100" i="1" dirty="0"/>
              <a:t>Age Ageing</a:t>
            </a:r>
            <a:r>
              <a:rPr lang="en-US" sz="1100" dirty="0"/>
              <a:t>. 2010;39(6):681-687. </a:t>
            </a:r>
            <a:r>
              <a:rPr lang="en-US" sz="1100" dirty="0" err="1"/>
              <a:t>doi</a:t>
            </a:r>
            <a:r>
              <a:rPr lang="en-US" sz="1100" dirty="0"/>
              <a:t>: 10.1093/ageing/afq102; 10.1093/ageing/afq102. </a:t>
            </a:r>
          </a:p>
          <a:p>
            <a:pPr marL="45720" lvl="0" indent="0">
              <a:buNone/>
            </a:pPr>
            <a:endParaRPr lang="en-US" sz="1100" dirty="0" smtClean="0"/>
          </a:p>
          <a:p>
            <a:pPr marL="45720" lvl="0" indent="0">
              <a:buNone/>
            </a:pPr>
            <a:r>
              <a:rPr lang="en-US" sz="1100" dirty="0" smtClean="0"/>
              <a:t>11. Bonner </a:t>
            </a:r>
            <a:r>
              <a:rPr lang="en-US" sz="1100" dirty="0"/>
              <a:t>A, </a:t>
            </a:r>
            <a:r>
              <a:rPr lang="en-US" sz="1100" dirty="0" err="1"/>
              <a:t>MacCulloch</a:t>
            </a:r>
            <a:r>
              <a:rPr lang="en-US" sz="1100" dirty="0"/>
              <a:t> P, Gardner T, Chase CW. A student-led demonstration project on fall prevention in a long-term care facility. </a:t>
            </a:r>
            <a:r>
              <a:rPr lang="en-US" sz="1100" i="1" dirty="0" err="1"/>
              <a:t>Geriatr</a:t>
            </a:r>
            <a:r>
              <a:rPr lang="en-US" sz="1100" i="1" dirty="0"/>
              <a:t> </a:t>
            </a:r>
            <a:r>
              <a:rPr lang="en-US" sz="1100" i="1" dirty="0" err="1"/>
              <a:t>Nurs</a:t>
            </a:r>
            <a:r>
              <a:rPr lang="en-US" sz="1100" dirty="0"/>
              <a:t>. 2007;28(5):312-318. </a:t>
            </a:r>
            <a:r>
              <a:rPr lang="en-US" sz="1100" dirty="0" err="1"/>
              <a:t>doi</a:t>
            </a:r>
            <a:r>
              <a:rPr lang="en-US" sz="1100" dirty="0"/>
              <a:t>: 10.1016/j.gerinurse.2007.04.014. </a:t>
            </a:r>
          </a:p>
          <a:p>
            <a:pPr marL="45720" lvl="0" indent="0">
              <a:buNone/>
            </a:pPr>
            <a:endParaRPr lang="en-US" sz="1100" dirty="0" smtClean="0"/>
          </a:p>
          <a:p>
            <a:pPr marL="45720" lvl="0" indent="0">
              <a:buNone/>
            </a:pPr>
            <a:r>
              <a:rPr lang="en-US" sz="1100" dirty="0" smtClean="0"/>
              <a:t>12. </a:t>
            </a:r>
            <a:r>
              <a:rPr lang="en-US" sz="1100" dirty="0" err="1" smtClean="0"/>
              <a:t>Podgorski</a:t>
            </a:r>
            <a:r>
              <a:rPr lang="en-US" sz="1100" dirty="0" smtClean="0"/>
              <a:t> </a:t>
            </a:r>
            <a:r>
              <a:rPr lang="en-US" sz="1100" dirty="0"/>
              <a:t>CA, Kessler K, </a:t>
            </a:r>
            <a:r>
              <a:rPr lang="en-US" sz="1100" dirty="0" err="1"/>
              <a:t>Cacia</a:t>
            </a:r>
            <a:r>
              <a:rPr lang="en-US" sz="1100" dirty="0"/>
              <a:t> B, Peterson DR, Henderson CM. Physical activity intervention for older adults with intellectual disability: Report on a pilot project. </a:t>
            </a:r>
            <a:r>
              <a:rPr lang="en-US" sz="1100" i="1" dirty="0" err="1"/>
              <a:t>Ment</a:t>
            </a:r>
            <a:r>
              <a:rPr lang="en-US" sz="1100" i="1" dirty="0"/>
              <a:t> Retard</a:t>
            </a:r>
            <a:r>
              <a:rPr lang="en-US" sz="1100" dirty="0"/>
              <a:t>. 2004;42(4):272-283. </a:t>
            </a:r>
            <a:r>
              <a:rPr lang="en-US" sz="1100" dirty="0" err="1"/>
              <a:t>doi</a:t>
            </a:r>
            <a:r>
              <a:rPr lang="en-US" sz="1100" dirty="0"/>
              <a:t>: 2. </a:t>
            </a:r>
          </a:p>
          <a:p>
            <a:pPr marL="45720" lvl="0" indent="0">
              <a:buNone/>
            </a:pPr>
            <a:endParaRPr lang="en-US" sz="1100" dirty="0" smtClean="0"/>
          </a:p>
          <a:p>
            <a:pPr marL="45720" lvl="0" indent="0">
              <a:buNone/>
            </a:pPr>
            <a:r>
              <a:rPr lang="en-US" sz="1100" dirty="0" smtClean="0"/>
              <a:t>13. Tools </a:t>
            </a:r>
            <a:r>
              <a:rPr lang="en-US" sz="1100" dirty="0"/>
              <a:t>to implement the </a:t>
            </a:r>
            <a:r>
              <a:rPr lang="en-US" sz="1100" dirty="0" err="1"/>
              <a:t>otago</a:t>
            </a:r>
            <a:r>
              <a:rPr lang="en-US" sz="1100" dirty="0"/>
              <a:t> exercise program: A program to reduce falls. In: First ed. Center for Disease Control and Prevention. </a:t>
            </a:r>
          </a:p>
        </p:txBody>
      </p:sp>
      <p:sp>
        <p:nvSpPr>
          <p:cNvPr id="3" name="Title 2"/>
          <p:cNvSpPr>
            <a:spLocks noGrp="1"/>
          </p:cNvSpPr>
          <p:nvPr>
            <p:ph type="title"/>
          </p:nvPr>
        </p:nvSpPr>
        <p:spPr/>
        <p:txBody>
          <a:bodyPr/>
          <a:lstStyle/>
          <a:p>
            <a:r>
              <a:rPr lang="en-US" dirty="0" smtClean="0"/>
              <a:t>References (</a:t>
            </a:r>
            <a:r>
              <a:rPr lang="en-US" dirty="0" err="1" smtClean="0"/>
              <a:t>Cont</a:t>
            </a:r>
            <a:endParaRPr lang="en-US" dirty="0"/>
          </a:p>
        </p:txBody>
      </p:sp>
      <p:sp>
        <p:nvSpPr>
          <p:cNvPr id="6" name="TextBox 5"/>
          <p:cNvSpPr txBox="1"/>
          <p:nvPr/>
        </p:nvSpPr>
        <p:spPr>
          <a:xfrm>
            <a:off x="609600" y="1981200"/>
            <a:ext cx="822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78893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Why do falls matter?</a:t>
            </a:r>
            <a:endParaRPr lang="en-US" dirty="0"/>
          </a:p>
        </p:txBody>
      </p:sp>
    </p:spTree>
    <p:extLst>
      <p:ext uri="{BB962C8B-B14F-4D97-AF65-F5344CB8AC3E}">
        <p14:creationId xmlns:p14="http://schemas.microsoft.com/office/powerpoint/2010/main" val="351122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30% </a:t>
            </a:r>
            <a:r>
              <a:rPr lang="en-US" dirty="0" smtClean="0"/>
              <a:t>of adults &gt;65y.o. fall </a:t>
            </a:r>
            <a:r>
              <a:rPr lang="en-US" dirty="0" smtClean="0"/>
              <a:t>annually</a:t>
            </a:r>
            <a:r>
              <a:rPr lang="en-US" baseline="30000" dirty="0" smtClean="0"/>
              <a:t>1</a:t>
            </a:r>
            <a:endParaRPr lang="en-US" dirty="0" smtClean="0"/>
          </a:p>
          <a:p>
            <a:pPr marL="45720" indent="0">
              <a:buNone/>
            </a:pPr>
            <a:endParaRPr lang="en-US" dirty="0" smtClean="0"/>
          </a:p>
          <a:p>
            <a:r>
              <a:rPr lang="en-US" b="1" dirty="0" smtClean="0"/>
              <a:t>50%</a:t>
            </a:r>
            <a:r>
              <a:rPr lang="en-US" dirty="0" smtClean="0"/>
              <a:t> of adults &gt;80y.o. fall </a:t>
            </a:r>
            <a:r>
              <a:rPr lang="en-US" dirty="0" smtClean="0"/>
              <a:t>annually</a:t>
            </a:r>
            <a:r>
              <a:rPr lang="en-US" baseline="30000" dirty="0" smtClean="0"/>
              <a:t>1</a:t>
            </a:r>
            <a:r>
              <a:rPr lang="en-US" dirty="0" smtClean="0"/>
              <a:t> </a:t>
            </a:r>
            <a:endParaRPr lang="en-US" dirty="0" smtClean="0"/>
          </a:p>
          <a:p>
            <a:endParaRPr lang="en-US" dirty="0" smtClean="0"/>
          </a:p>
          <a:p>
            <a:r>
              <a:rPr lang="en-US" b="1" dirty="0" smtClean="0"/>
              <a:t>67% </a:t>
            </a:r>
            <a:r>
              <a:rPr lang="en-US" dirty="0" smtClean="0"/>
              <a:t>of adults who fall, will fall AGAIN within 6 </a:t>
            </a:r>
            <a:r>
              <a:rPr lang="en-US" dirty="0" smtClean="0"/>
              <a:t>months</a:t>
            </a:r>
            <a:r>
              <a:rPr lang="en-US" baseline="30000" dirty="0"/>
              <a:t>1</a:t>
            </a:r>
            <a:endParaRPr lang="en-US" dirty="0" smtClean="0"/>
          </a:p>
          <a:p>
            <a:endParaRPr lang="en-US" dirty="0" smtClean="0"/>
          </a:p>
          <a:p>
            <a:r>
              <a:rPr lang="en-US" dirty="0" smtClean="0"/>
              <a:t>Every year, ~</a:t>
            </a:r>
            <a:r>
              <a:rPr lang="en-US" b="1" dirty="0" smtClean="0"/>
              <a:t>2 million </a:t>
            </a:r>
            <a:r>
              <a:rPr lang="en-US" dirty="0" smtClean="0"/>
              <a:t>adults go to the hospital after a </a:t>
            </a:r>
            <a:r>
              <a:rPr lang="en-US" dirty="0" smtClean="0"/>
              <a:t>fall</a:t>
            </a:r>
            <a:r>
              <a:rPr lang="en-US" baseline="30000" dirty="0"/>
              <a:t>1</a:t>
            </a:r>
            <a:r>
              <a:rPr lang="en-US" dirty="0" smtClean="0"/>
              <a:t> </a:t>
            </a:r>
            <a:endParaRPr lang="en-US" dirty="0" smtClean="0"/>
          </a:p>
          <a:p>
            <a:endParaRPr lang="en-US" dirty="0"/>
          </a:p>
          <a:p>
            <a:r>
              <a:rPr lang="en-US" dirty="0" smtClean="0"/>
              <a:t>Every </a:t>
            </a:r>
            <a:r>
              <a:rPr lang="en-US" b="1" dirty="0" smtClean="0"/>
              <a:t>29</a:t>
            </a:r>
            <a:r>
              <a:rPr lang="en-US" dirty="0" smtClean="0"/>
              <a:t> minutes, an elderly adult dies because of a </a:t>
            </a:r>
            <a:r>
              <a:rPr lang="en-US" dirty="0" smtClean="0"/>
              <a:t>fall</a:t>
            </a:r>
            <a:r>
              <a:rPr lang="en-US" baseline="30000" dirty="0" smtClean="0"/>
              <a:t>2</a:t>
            </a:r>
            <a:r>
              <a:rPr lang="en-US" dirty="0" smtClean="0"/>
              <a:t> </a:t>
            </a:r>
            <a:endParaRPr lang="en-US" dirty="0" smtClean="0"/>
          </a:p>
          <a:p>
            <a:endParaRPr lang="en-US" dirty="0"/>
          </a:p>
          <a:p>
            <a:r>
              <a:rPr lang="en-US" dirty="0" smtClean="0"/>
              <a:t>Adults with IDD experience </a:t>
            </a:r>
            <a:r>
              <a:rPr lang="en-US" b="1" dirty="0" smtClean="0"/>
              <a:t>35-55%</a:t>
            </a:r>
            <a:r>
              <a:rPr lang="en-US" dirty="0" smtClean="0"/>
              <a:t> more falls than their </a:t>
            </a:r>
            <a:r>
              <a:rPr lang="en-US" dirty="0" smtClean="0"/>
              <a:t>peers</a:t>
            </a:r>
            <a:r>
              <a:rPr lang="en-US" baseline="30000" dirty="0" smtClean="0"/>
              <a:t>3</a:t>
            </a:r>
            <a:endParaRPr lang="en-US" dirty="0"/>
          </a:p>
        </p:txBody>
      </p:sp>
      <p:sp>
        <p:nvSpPr>
          <p:cNvPr id="3" name="Title 2"/>
          <p:cNvSpPr>
            <a:spLocks noGrp="1"/>
          </p:cNvSpPr>
          <p:nvPr>
            <p:ph type="title"/>
          </p:nvPr>
        </p:nvSpPr>
        <p:spPr/>
        <p:txBody>
          <a:bodyPr/>
          <a:lstStyle/>
          <a:p>
            <a:r>
              <a:rPr lang="en-US" dirty="0" smtClean="0"/>
              <a:t>The numbers</a:t>
            </a:r>
            <a:endParaRPr lang="en-US" dirty="0"/>
          </a:p>
        </p:txBody>
      </p:sp>
    </p:spTree>
    <p:extLst>
      <p:ext uri="{BB962C8B-B14F-4D97-AF65-F5344CB8AC3E}">
        <p14:creationId xmlns:p14="http://schemas.microsoft.com/office/powerpoint/2010/main" val="117085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0" y="228601"/>
            <a:ext cx="1981200" cy="6324600"/>
          </a:xfrm>
        </p:spPr>
        <p:txBody>
          <a:bodyPr>
            <a:normAutofit fontScale="85000" lnSpcReduction="20000"/>
          </a:bodyPr>
          <a:lstStyle/>
          <a:p>
            <a:pPr marL="342900" indent="-342900">
              <a:buFont typeface="Arial" panose="020B0604020202020204" pitchFamily="34" charset="0"/>
              <a:buChar char="•"/>
            </a:pPr>
            <a:r>
              <a:rPr lang="en-US" dirty="0" smtClean="0"/>
              <a:t>Weakness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 Balance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Unsteady gait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Seizures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Low blood pressure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Seizures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Wet floors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Tripping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Pushing</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Agitation </a:t>
            </a:r>
          </a:p>
          <a:p>
            <a:endParaRPr lang="en-US" dirty="0" smtClean="0"/>
          </a:p>
          <a:p>
            <a:pPr marL="342900" indent="-342900">
              <a:buFont typeface="Arial" panose="020B0604020202020204" pitchFamily="34" charset="0"/>
              <a:buChar char="•"/>
            </a:pPr>
            <a:r>
              <a:rPr lang="en-US" dirty="0" smtClean="0"/>
              <a:t>Inattention</a:t>
            </a:r>
          </a:p>
          <a:p>
            <a:endParaRPr lang="en-US" dirty="0" smtClean="0"/>
          </a:p>
        </p:txBody>
      </p:sp>
      <p:sp>
        <p:nvSpPr>
          <p:cNvPr id="3" name="Title 2"/>
          <p:cNvSpPr>
            <a:spLocks noGrp="1"/>
          </p:cNvSpPr>
          <p:nvPr>
            <p:ph type="title"/>
          </p:nvPr>
        </p:nvSpPr>
        <p:spPr/>
        <p:txBody>
          <a:bodyPr/>
          <a:lstStyle/>
          <a:p>
            <a:r>
              <a:rPr lang="en-US" dirty="0" smtClean="0"/>
              <a:t>What CAUSES a fall?</a:t>
            </a:r>
            <a:endParaRPr lang="en-US" dirty="0"/>
          </a:p>
        </p:txBody>
      </p:sp>
      <p:sp>
        <p:nvSpPr>
          <p:cNvPr id="4" name="TextBox 3"/>
          <p:cNvSpPr txBox="1"/>
          <p:nvPr/>
        </p:nvSpPr>
        <p:spPr>
          <a:xfrm>
            <a:off x="8001000" y="6348115"/>
            <a:ext cx="1371600" cy="307777"/>
          </a:xfrm>
          <a:prstGeom prst="rect">
            <a:avLst/>
          </a:prstGeom>
          <a:noFill/>
        </p:spPr>
        <p:txBody>
          <a:bodyPr wrap="square" rtlCol="0">
            <a:spAutoFit/>
          </a:bodyPr>
          <a:lstStyle/>
          <a:p>
            <a:r>
              <a:rPr lang="en-US" sz="1400" dirty="0" smtClean="0">
                <a:solidFill>
                  <a:schemeClr val="bg1"/>
                </a:solidFill>
              </a:rPr>
              <a:t>3, 4, 5, 6</a:t>
            </a:r>
            <a:endParaRPr lang="en-US" sz="1400" dirty="0">
              <a:solidFill>
                <a:schemeClr val="bg1"/>
              </a:solidFill>
            </a:endParaRPr>
          </a:p>
        </p:txBody>
      </p:sp>
    </p:spTree>
    <p:extLst>
      <p:ext uri="{BB962C8B-B14F-4D97-AF65-F5344CB8AC3E}">
        <p14:creationId xmlns:p14="http://schemas.microsoft.com/office/powerpoint/2010/main" val="28641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0966"/>
          <a:stretch/>
        </p:blipFill>
        <p:spPr>
          <a:xfrm>
            <a:off x="457200" y="1955089"/>
            <a:ext cx="4572000" cy="4571670"/>
          </a:xfrm>
        </p:spPr>
      </p:pic>
      <p:sp>
        <p:nvSpPr>
          <p:cNvPr id="4" name="Title 3"/>
          <p:cNvSpPr>
            <a:spLocks noGrp="1"/>
          </p:cNvSpPr>
          <p:nvPr>
            <p:ph type="title"/>
          </p:nvPr>
        </p:nvSpPr>
        <p:spPr/>
        <p:txBody>
          <a:bodyPr/>
          <a:lstStyle/>
          <a:p>
            <a:r>
              <a:rPr lang="en-US" dirty="0" smtClean="0"/>
              <a:t>Physical inactivity trends</a:t>
            </a:r>
            <a:endParaRPr lang="en-US" dirty="0"/>
          </a:p>
        </p:txBody>
      </p:sp>
      <p:pic>
        <p:nvPicPr>
          <p:cNvPr id="7"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66831"/>
          <a:stretch/>
        </p:blipFill>
        <p:spPr>
          <a:xfrm>
            <a:off x="5247857" y="4800600"/>
            <a:ext cx="3515143" cy="1688798"/>
          </a:xfrm>
          <a:prstGeom prst="rect">
            <a:avLst/>
          </a:prstGeom>
        </p:spPr>
      </p:pic>
      <p:sp>
        <p:nvSpPr>
          <p:cNvPr id="8" name="TextBox 7"/>
          <p:cNvSpPr txBox="1"/>
          <p:nvPr/>
        </p:nvSpPr>
        <p:spPr>
          <a:xfrm>
            <a:off x="5486400" y="2286000"/>
            <a:ext cx="3276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Adults with IDD are less likely to be active. </a:t>
            </a:r>
          </a:p>
          <a:p>
            <a:endParaRPr lang="en-US" sz="2400" dirty="0"/>
          </a:p>
          <a:p>
            <a:pPr marL="285750" indent="-285750">
              <a:buFont typeface="Arial" panose="020B0604020202020204" pitchFamily="34" charset="0"/>
              <a:buChar char="•"/>
            </a:pPr>
            <a:r>
              <a:rPr lang="en-US" sz="2400" dirty="0" smtClean="0"/>
              <a:t>↓activity = ↑ fall risk</a:t>
            </a:r>
            <a:endParaRPr lang="en-US" sz="2400" dirty="0"/>
          </a:p>
        </p:txBody>
      </p:sp>
      <p:sp>
        <p:nvSpPr>
          <p:cNvPr id="9" name="TextBox 8"/>
          <p:cNvSpPr txBox="1"/>
          <p:nvPr/>
        </p:nvSpPr>
        <p:spPr>
          <a:xfrm>
            <a:off x="8763000" y="6397823"/>
            <a:ext cx="685800" cy="307777"/>
          </a:xfrm>
          <a:prstGeom prst="rect">
            <a:avLst/>
          </a:prstGeom>
          <a:noFill/>
        </p:spPr>
        <p:txBody>
          <a:bodyPr wrap="square" rtlCol="0">
            <a:spAutoFit/>
          </a:bodyPr>
          <a:lstStyle/>
          <a:p>
            <a:r>
              <a:rPr lang="en-US" sz="1400" dirty="0" smtClean="0">
                <a:solidFill>
                  <a:sysClr val="windowText" lastClr="000000"/>
                </a:solidFill>
              </a:rPr>
              <a:t>7</a:t>
            </a:r>
            <a:endParaRPr lang="en-US" sz="1400" dirty="0">
              <a:solidFill>
                <a:sysClr val="windowText" lastClr="000000"/>
              </a:solidFill>
            </a:endParaRPr>
          </a:p>
        </p:txBody>
      </p:sp>
    </p:spTree>
    <p:extLst>
      <p:ext uri="{BB962C8B-B14F-4D97-AF65-F5344CB8AC3E}">
        <p14:creationId xmlns:p14="http://schemas.microsoft.com/office/powerpoint/2010/main" val="252495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Risks?</a:t>
            </a:r>
            <a:endParaRPr lang="en-US" dirty="0"/>
          </a:p>
        </p:txBody>
      </p:sp>
      <p:sp>
        <p:nvSpPr>
          <p:cNvPr id="4" name="Text Placeholder 1"/>
          <p:cNvSpPr>
            <a:spLocks noGrp="1"/>
          </p:cNvSpPr>
          <p:nvPr>
            <p:ph type="body" idx="1"/>
          </p:nvPr>
        </p:nvSpPr>
        <p:spPr>
          <a:xfrm>
            <a:off x="7162799" y="381000"/>
            <a:ext cx="1600201" cy="6172199"/>
          </a:xfrm>
        </p:spPr>
        <p:txBody>
          <a:bodyPr>
            <a:normAutofit/>
          </a:bodyPr>
          <a:lstStyle/>
          <a:p>
            <a:pPr marL="342900" indent="-342900">
              <a:buFont typeface="Arial" panose="020B0604020202020204" pitchFamily="34" charset="0"/>
              <a:buChar char="•"/>
            </a:pPr>
            <a:r>
              <a:rPr lang="en-US" dirty="0" smtClean="0"/>
              <a:t>Injury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Hospital</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Death</a:t>
            </a:r>
            <a:br>
              <a:rPr lang="en-US" dirty="0" smtClean="0"/>
            </a:b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Fear</a:t>
            </a:r>
            <a:endParaRPr lang="en-US" dirty="0"/>
          </a:p>
        </p:txBody>
      </p:sp>
    </p:spTree>
    <p:extLst>
      <p:ext uri="{BB962C8B-B14F-4D97-AF65-F5344CB8AC3E}">
        <p14:creationId xmlns:p14="http://schemas.microsoft.com/office/powerpoint/2010/main" val="384050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fontScale="85000" lnSpcReduction="10000"/>
          </a:bodyPr>
          <a:lstStyle/>
          <a:p>
            <a:r>
              <a:rPr lang="en-US" b="1" dirty="0" smtClean="0"/>
              <a:t>INJURIES</a:t>
            </a:r>
            <a:r>
              <a:rPr lang="en-US" dirty="0" smtClean="0"/>
              <a:t>: </a:t>
            </a:r>
          </a:p>
          <a:p>
            <a:pPr lvl="1"/>
            <a:r>
              <a:rPr lang="en-US" dirty="0" smtClean="0"/>
              <a:t>50-60% of injuries in adults with </a:t>
            </a:r>
            <a:r>
              <a:rPr lang="en-US" dirty="0" smtClean="0"/>
              <a:t>IDD</a:t>
            </a:r>
            <a:r>
              <a:rPr lang="en-US" baseline="30000" dirty="0" smtClean="0"/>
              <a:t>3, 8</a:t>
            </a:r>
            <a:endParaRPr lang="en-US" dirty="0" smtClean="0"/>
          </a:p>
          <a:p>
            <a:pPr lvl="1"/>
            <a:r>
              <a:rPr lang="en-US" dirty="0" smtClean="0"/>
              <a:t>1.7-3.3x more </a:t>
            </a:r>
            <a:r>
              <a:rPr lang="en-US" dirty="0"/>
              <a:t>likely to fracture a </a:t>
            </a:r>
            <a:r>
              <a:rPr lang="en-US" dirty="0" smtClean="0"/>
              <a:t>bone</a:t>
            </a:r>
            <a:r>
              <a:rPr lang="en-US" baseline="30000" dirty="0"/>
              <a:t> </a:t>
            </a:r>
            <a:r>
              <a:rPr lang="en-US" baseline="30000" dirty="0" smtClean="0"/>
              <a:t>9</a:t>
            </a:r>
            <a:endParaRPr lang="en-US" dirty="0" smtClean="0"/>
          </a:p>
          <a:p>
            <a:pPr lvl="1"/>
            <a:r>
              <a:rPr lang="en-US" dirty="0" smtClean="0"/>
              <a:t>95% of hip </a:t>
            </a:r>
            <a:r>
              <a:rPr lang="en-US" dirty="0" smtClean="0"/>
              <a:t>fractures</a:t>
            </a:r>
            <a:r>
              <a:rPr lang="en-US" baseline="30000" dirty="0" smtClean="0"/>
              <a:t>1</a:t>
            </a:r>
            <a:endParaRPr lang="en-US" dirty="0" smtClean="0"/>
          </a:p>
          <a:p>
            <a:pPr lvl="1"/>
            <a:r>
              <a:rPr lang="en-US" dirty="0" smtClean="0"/>
              <a:t>1 out of 5 injuries result in head trauma or brain </a:t>
            </a:r>
            <a:r>
              <a:rPr lang="en-US" dirty="0" smtClean="0"/>
              <a:t>injury</a:t>
            </a:r>
            <a:r>
              <a:rPr lang="en-US" baseline="30000" dirty="0" smtClean="0"/>
              <a:t>1</a:t>
            </a:r>
            <a:r>
              <a:rPr lang="en-US" dirty="0" smtClean="0"/>
              <a:t> </a:t>
            </a:r>
            <a:endParaRPr lang="en-US" dirty="0" smtClean="0"/>
          </a:p>
          <a:p>
            <a:endParaRPr lang="en-US" dirty="0"/>
          </a:p>
          <a:p>
            <a:r>
              <a:rPr lang="en-US" b="1" dirty="0" smtClean="0"/>
              <a:t>HOSPITALIZATION</a:t>
            </a:r>
            <a:r>
              <a:rPr lang="en-US" dirty="0" smtClean="0"/>
              <a:t>: </a:t>
            </a:r>
          </a:p>
          <a:p>
            <a:pPr lvl="1"/>
            <a:r>
              <a:rPr lang="en-US" dirty="0" smtClean="0"/>
              <a:t>$55 billion annual costs are secondary to </a:t>
            </a:r>
            <a:r>
              <a:rPr lang="en-US" dirty="0" smtClean="0"/>
              <a:t>falls</a:t>
            </a:r>
            <a:r>
              <a:rPr lang="en-US" baseline="30000" dirty="0" smtClean="0"/>
              <a:t>2</a:t>
            </a:r>
            <a:endParaRPr lang="en-US" dirty="0" smtClean="0"/>
          </a:p>
          <a:p>
            <a:pPr lvl="1"/>
            <a:endParaRPr lang="en-US" dirty="0" smtClean="0"/>
          </a:p>
          <a:p>
            <a:r>
              <a:rPr lang="en-US" b="1" dirty="0">
                <a:sym typeface="Wingdings"/>
              </a:rPr>
              <a:t>DEATH</a:t>
            </a:r>
            <a:r>
              <a:rPr lang="en-US" dirty="0">
                <a:sym typeface="Wingdings"/>
              </a:rPr>
              <a:t>: </a:t>
            </a:r>
          </a:p>
          <a:p>
            <a:pPr lvl="1"/>
            <a:r>
              <a:rPr lang="en-US" dirty="0">
                <a:sym typeface="Wingdings"/>
              </a:rPr>
              <a:t>Decreased independence increases risk of early </a:t>
            </a:r>
            <a:r>
              <a:rPr lang="en-US" dirty="0" smtClean="0">
                <a:sym typeface="Wingdings"/>
              </a:rPr>
              <a:t>death</a:t>
            </a:r>
            <a:r>
              <a:rPr lang="en-US" baseline="30000" dirty="0" smtClean="0">
                <a:sym typeface="Wingdings"/>
              </a:rPr>
              <a:t>10</a:t>
            </a:r>
            <a:endParaRPr lang="en-US" dirty="0" smtClean="0">
              <a:sym typeface="Wingdings"/>
            </a:endParaRPr>
          </a:p>
          <a:p>
            <a:pPr lvl="1"/>
            <a:r>
              <a:rPr lang="en-US" dirty="0" smtClean="0"/>
              <a:t>21,000 </a:t>
            </a:r>
            <a:r>
              <a:rPr lang="en-US" dirty="0"/>
              <a:t>older adults die from accidental </a:t>
            </a:r>
            <a:r>
              <a:rPr lang="en-US" dirty="0" smtClean="0"/>
              <a:t>falls</a:t>
            </a:r>
            <a:r>
              <a:rPr lang="en-US" baseline="30000" dirty="0" smtClean="0"/>
              <a:t>1</a:t>
            </a:r>
            <a:endParaRPr lang="en-US" dirty="0">
              <a:sym typeface="Wingdings"/>
            </a:endParaRPr>
          </a:p>
          <a:p>
            <a:pPr lvl="1"/>
            <a:r>
              <a:rPr lang="en-US" dirty="0">
                <a:sym typeface="Wingdings"/>
              </a:rPr>
              <a:t>Every 29min, an older adults dies from a complication related to </a:t>
            </a:r>
            <a:r>
              <a:rPr lang="en-US" dirty="0" smtClean="0">
                <a:sym typeface="Wingdings"/>
              </a:rPr>
              <a:t>falls</a:t>
            </a:r>
            <a:r>
              <a:rPr lang="en-US" baseline="30000" dirty="0" smtClean="0">
                <a:sym typeface="Wingdings"/>
              </a:rPr>
              <a:t>2</a:t>
            </a:r>
            <a:endParaRPr lang="en-US" dirty="0">
              <a:sym typeface="Wingdings"/>
            </a:endParaRPr>
          </a:p>
          <a:p>
            <a:endParaRPr lang="en-US" b="1" dirty="0" smtClean="0"/>
          </a:p>
          <a:p>
            <a:r>
              <a:rPr lang="en-US" b="1" dirty="0" smtClean="0"/>
              <a:t>FEAR</a:t>
            </a:r>
            <a:r>
              <a:rPr lang="en-US" dirty="0" smtClean="0"/>
              <a:t>: </a:t>
            </a:r>
          </a:p>
          <a:p>
            <a:pPr lvl="1"/>
            <a:r>
              <a:rPr lang="en-US" dirty="0" smtClean="0"/>
              <a:t>Fall occurs</a:t>
            </a:r>
            <a:r>
              <a:rPr lang="en-US" dirty="0" smtClean="0">
                <a:sym typeface="Wingdings"/>
              </a:rPr>
              <a:t></a:t>
            </a:r>
            <a:r>
              <a:rPr lang="en-US" dirty="0">
                <a:sym typeface="Wingdings"/>
              </a:rPr>
              <a:t> </a:t>
            </a:r>
            <a:r>
              <a:rPr lang="en-US" dirty="0" smtClean="0">
                <a:sym typeface="Wingdings"/>
              </a:rPr>
              <a:t>fear of falling again limits activity decrease strength/balance greater risk of falling</a:t>
            </a:r>
          </a:p>
          <a:p>
            <a:pPr lvl="1"/>
            <a:r>
              <a:rPr lang="en-US" dirty="0" smtClean="0">
                <a:sym typeface="Wingdings"/>
              </a:rPr>
              <a:t>2-3x more likely to fall </a:t>
            </a:r>
            <a:r>
              <a:rPr lang="en-US" dirty="0" smtClean="0">
                <a:sym typeface="Wingdings"/>
              </a:rPr>
              <a:t>again</a:t>
            </a:r>
            <a:r>
              <a:rPr lang="en-US" baseline="30000" dirty="0" smtClean="0">
                <a:sym typeface="Wingdings"/>
              </a:rPr>
              <a:t>1</a:t>
            </a:r>
            <a:endParaRPr lang="en-US" dirty="0" smtClean="0">
              <a:sym typeface="Wingdings"/>
            </a:endParaRPr>
          </a:p>
          <a:p>
            <a:endParaRPr lang="en-US" dirty="0">
              <a:sym typeface="Wingdings"/>
            </a:endParaRPr>
          </a:p>
        </p:txBody>
      </p:sp>
      <p:sp>
        <p:nvSpPr>
          <p:cNvPr id="3" name="Title 2"/>
          <p:cNvSpPr>
            <a:spLocks noGrp="1"/>
          </p:cNvSpPr>
          <p:nvPr>
            <p:ph type="title"/>
          </p:nvPr>
        </p:nvSpPr>
        <p:spPr/>
        <p:txBody>
          <a:bodyPr/>
          <a:lstStyle/>
          <a:p>
            <a:r>
              <a:rPr lang="en-US" dirty="0" smtClean="0"/>
              <a:t>Risks</a:t>
            </a:r>
            <a:endParaRPr lang="en-US" dirty="0"/>
          </a:p>
        </p:txBody>
      </p:sp>
      <p:pic>
        <p:nvPicPr>
          <p:cNvPr id="3074" name="Picture 2" descr="C:\Users\Cathryn\AppData\Local\Microsoft\Windows\Temporary Internet Files\Content.IE5\1GB5FFQG\MC9000487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905000"/>
            <a:ext cx="1728216" cy="194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0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prevent falls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604974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5496</TotalTime>
  <Words>1612</Words>
  <Application>Microsoft Office PowerPoint</Application>
  <PresentationFormat>On-screen Show (4:3)</PresentationFormat>
  <Paragraphs>255</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Grid</vt:lpstr>
      <vt:lpstr>RSI Fall Reduction Staff Training  </vt:lpstr>
      <vt:lpstr>Objectives</vt:lpstr>
      <vt:lpstr>Why do falls matter?</vt:lpstr>
      <vt:lpstr>The numbers</vt:lpstr>
      <vt:lpstr>What CAUSES a fall?</vt:lpstr>
      <vt:lpstr>Physical inactivity trends</vt:lpstr>
      <vt:lpstr>What are the Risks?</vt:lpstr>
      <vt:lpstr>Risks</vt:lpstr>
      <vt:lpstr>How to prevent falls</vt:lpstr>
      <vt:lpstr>Strategies to limit falls</vt:lpstr>
      <vt:lpstr>Spring Glen</vt:lpstr>
      <vt:lpstr>Staff Role</vt:lpstr>
      <vt:lpstr>Questions/Concerns</vt:lpstr>
      <vt:lpstr>The modified otago Exercise program</vt:lpstr>
      <vt:lpstr>OEP Overview </vt:lpstr>
      <vt:lpstr>Timeline</vt:lpstr>
      <vt:lpstr>The Exercises </vt:lpstr>
      <vt:lpstr>Is there enough time???</vt:lpstr>
      <vt:lpstr>The Exercise Folder </vt:lpstr>
      <vt:lpstr>We are here to help you and the client. </vt:lpstr>
      <vt:lpstr>Training Contract</vt:lpstr>
      <vt:lpstr>Questions?</vt:lpstr>
      <vt:lpstr>References</vt:lpstr>
      <vt:lpstr>References (Cont</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Cathryn</dc:creator>
  <cp:lastModifiedBy>Cathryn</cp:lastModifiedBy>
  <cp:revision>87</cp:revision>
  <dcterms:created xsi:type="dcterms:W3CDTF">2014-04-10T17:47:55Z</dcterms:created>
  <dcterms:modified xsi:type="dcterms:W3CDTF">2014-05-28T22:34:37Z</dcterms:modified>
</cp:coreProperties>
</file>